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7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ink/ink8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9.xml" ContentType="application/inkml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10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ink/ink11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15.xml" ContentType="application/inkml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3.xml" ContentType="application/vnd.openxmlformats-officedocument.drawingml.chart+xml"/>
  <Override PartName="/ppt/ink/ink19.xml" ContentType="application/inkml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20.xml" ContentType="application/inkml+xml"/>
  <Override PartName="/ppt/ink/ink21.xml" ContentType="application/inkml+xml"/>
  <Override PartName="/ppt/ink/ink22.xml" ContentType="application/inkml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23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24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25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26.xml" ContentType="application/inkml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notesSlides/notesSlide11.xml" ContentType="application/vnd.openxmlformats-officedocument.presentationml.notesSlide+xml"/>
  <Override PartName="/ppt/ink/ink29.xml" ContentType="application/inkml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30.xml" ContentType="application/inkml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31.xml" ContentType="application/inkml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32.xml" ContentType="application/inkml+xml"/>
  <Override PartName="/ppt/notesSlides/notesSlide1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ink/ink33.xml" ContentType="application/inkml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  <p:sldMasterId id="2147483682" r:id="rId3"/>
    <p:sldMasterId id="2147483695" r:id="rId4"/>
    <p:sldMasterId id="2147483708" r:id="rId5"/>
  </p:sldMasterIdLst>
  <p:notesMasterIdLst>
    <p:notesMasterId r:id="rId73"/>
  </p:notesMasterIdLst>
  <p:sldIdLst>
    <p:sldId id="256" r:id="rId6"/>
    <p:sldId id="257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8" r:id="rId20"/>
    <p:sldId id="286" r:id="rId21"/>
    <p:sldId id="287" r:id="rId22"/>
    <p:sldId id="288" r:id="rId23"/>
    <p:sldId id="289" r:id="rId24"/>
    <p:sldId id="290" r:id="rId25"/>
    <p:sldId id="291" r:id="rId26"/>
    <p:sldId id="293" r:id="rId27"/>
    <p:sldId id="301" r:id="rId28"/>
    <p:sldId id="303" r:id="rId29"/>
    <p:sldId id="643" r:id="rId30"/>
    <p:sldId id="644" r:id="rId31"/>
    <p:sldId id="645" r:id="rId32"/>
    <p:sldId id="638" r:id="rId33"/>
    <p:sldId id="648" r:id="rId34"/>
    <p:sldId id="563" r:id="rId35"/>
    <p:sldId id="647" r:id="rId36"/>
    <p:sldId id="565" r:id="rId37"/>
    <p:sldId id="566" r:id="rId38"/>
    <p:sldId id="567" r:id="rId39"/>
    <p:sldId id="568" r:id="rId40"/>
    <p:sldId id="569" r:id="rId41"/>
    <p:sldId id="570" r:id="rId42"/>
    <p:sldId id="571" r:id="rId43"/>
    <p:sldId id="572" r:id="rId44"/>
    <p:sldId id="573" r:id="rId45"/>
    <p:sldId id="574" r:id="rId46"/>
    <p:sldId id="576" r:id="rId47"/>
    <p:sldId id="577" r:id="rId48"/>
    <p:sldId id="575" r:id="rId49"/>
    <p:sldId id="578" r:id="rId50"/>
    <p:sldId id="699" r:id="rId51"/>
    <p:sldId id="698" r:id="rId52"/>
    <p:sldId id="662" r:id="rId53"/>
    <p:sldId id="663" r:id="rId54"/>
    <p:sldId id="664" r:id="rId55"/>
    <p:sldId id="665" r:id="rId56"/>
    <p:sldId id="666" r:id="rId57"/>
    <p:sldId id="668" r:id="rId58"/>
    <p:sldId id="669" r:id="rId59"/>
    <p:sldId id="670" r:id="rId60"/>
    <p:sldId id="671" r:id="rId61"/>
    <p:sldId id="672" r:id="rId62"/>
    <p:sldId id="674" r:id="rId63"/>
    <p:sldId id="677" r:id="rId64"/>
    <p:sldId id="678" r:id="rId65"/>
    <p:sldId id="679" r:id="rId66"/>
    <p:sldId id="681" r:id="rId67"/>
    <p:sldId id="682" r:id="rId68"/>
    <p:sldId id="683" r:id="rId69"/>
    <p:sldId id="684" r:id="rId70"/>
    <p:sldId id="304" r:id="rId71"/>
    <p:sldId id="308" r:id="rId72"/>
  </p:sldIdLst>
  <p:sldSz cx="6096000" cy="3638550"/>
  <p:notesSz cx="6096000" cy="36385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660"/>
  </p:normalViewPr>
  <p:slideViewPr>
    <p:cSldViewPr>
      <p:cViewPr varScale="1">
        <p:scale>
          <a:sx n="119" d="100"/>
          <a:sy n="119" d="100"/>
        </p:scale>
        <p:origin x="102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34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draft\data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94096553615934"/>
          <c:y val="6.5714185444691278E-2"/>
          <c:w val="0.77646128886137766"/>
          <c:h val="0.758977289372818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 (feet2)</c:v>
                </c:pt>
              </c:strCache>
            </c:strRef>
          </c:tx>
          <c:spPr>
            <a:ln w="38100">
              <a:noFill/>
            </a:ln>
          </c:spPr>
          <c:marker>
            <c:symbol val="x"/>
            <c:size val="12"/>
            <c:spPr>
              <a:noFill/>
              <a:ln w="19050">
                <a:solidFill>
                  <a:srgbClr val="C00000"/>
                </a:solidFill>
              </a:ln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432.42296918767499</c:v>
                </c:pt>
                <c:pt idx="1">
                  <c:v>610.994397759104</c:v>
                </c:pt>
                <c:pt idx="2">
                  <c:v>628.50140056022406</c:v>
                </c:pt>
                <c:pt idx="3">
                  <c:v>856.09243697478996</c:v>
                </c:pt>
                <c:pt idx="4">
                  <c:v>950.63025210084004</c:v>
                </c:pt>
                <c:pt idx="5">
                  <c:v>1202.7310924369699</c:v>
                </c:pt>
                <c:pt idx="6">
                  <c:v>1412.8151260504201</c:v>
                </c:pt>
                <c:pt idx="7">
                  <c:v>1661.4145658263301</c:v>
                </c:pt>
                <c:pt idx="8">
                  <c:v>1787.4649859944</c:v>
                </c:pt>
                <c:pt idx="9">
                  <c:v>1952.0308123249299</c:v>
                </c:pt>
                <c:pt idx="10">
                  <c:v>2186.6246498599398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100.917431192661</c:v>
                </c:pt>
                <c:pt idx="1">
                  <c:v>143.73088685015301</c:v>
                </c:pt>
                <c:pt idx="2">
                  <c:v>213.45565749235499</c:v>
                </c:pt>
                <c:pt idx="3">
                  <c:v>229.35779816513801</c:v>
                </c:pt>
                <c:pt idx="4">
                  <c:v>288.07339449541303</c:v>
                </c:pt>
                <c:pt idx="5">
                  <c:v>274.61773700305798</c:v>
                </c:pt>
                <c:pt idx="6">
                  <c:v>308.86850152905203</c:v>
                </c:pt>
                <c:pt idx="7">
                  <c:v>290.51987767584097</c:v>
                </c:pt>
                <c:pt idx="8">
                  <c:v>337.003058103976</c:v>
                </c:pt>
                <c:pt idx="9">
                  <c:v>306.42201834862402</c:v>
                </c:pt>
                <c:pt idx="10">
                  <c:v>291.74311926605498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B-48DD-B4B9-732AFF88F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061888"/>
        <c:axId val="225104640"/>
      </c:scatterChart>
      <c:valAx>
        <c:axId val="22506188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>
            <a:solidFill>
              <a:schemeClr val="bg1">
                <a:lumMod val="50000"/>
              </a:schemeClr>
            </a:solidFill>
          </a:ln>
        </c:spPr>
        <c:txPr>
          <a:bodyPr/>
          <a:lstStyle/>
          <a:p>
            <a:pPr>
              <a:defRPr sz="1600"/>
            </a:pPr>
            <a:endParaRPr lang="fr-FR"/>
          </a:p>
        </c:txPr>
        <c:crossAx val="225104640"/>
        <c:crosses val="autoZero"/>
        <c:crossBetween val="midCat"/>
        <c:majorUnit val="500"/>
      </c:valAx>
      <c:valAx>
        <c:axId val="2251046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600"/>
            </a:pPr>
            <a:endParaRPr lang="fr-FR"/>
          </a:p>
        </c:txPr>
        <c:crossAx val="225061888"/>
        <c:crosses val="autoZero"/>
        <c:crossBetween val="midCat"/>
        <c:majorUnit val="100"/>
        <c:minorUnit val="1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C4-415D-A7EE-03A286CD767D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C4-415D-A7EE-03A286CD767D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C4-415D-A7EE-03A286CD767D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C4-415D-A7EE-03A286CD767D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4C4-415D-A7EE-03A286CD767D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4C4-415D-A7EE-03A286CD767D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4C4-415D-A7EE-03A286CD767D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4C4-415D-A7EE-03A286CD76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13632"/>
        <c:axId val="66615168"/>
      </c:scatterChart>
      <c:valAx>
        <c:axId val="666136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6615168"/>
        <c:crosses val="autoZero"/>
        <c:crossBetween val="midCat"/>
        <c:majorUnit val="0.5"/>
      </c:valAx>
      <c:valAx>
        <c:axId val="6661516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136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49-4785-AD39-62D303B41FC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49-4785-AD39-62D303B41FC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49-4785-AD39-62D303B41FC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F49-4785-AD39-62D303B41FC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F49-4785-AD39-62D303B41FC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F49-4785-AD39-62D303B41FC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F49-4785-AD39-62D303B41FCB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F49-4785-AD39-62D303B41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32320"/>
        <c:axId val="67850624"/>
      </c:scatterChart>
      <c:valAx>
        <c:axId val="666323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7850624"/>
        <c:crosses val="autoZero"/>
        <c:crossBetween val="midCat"/>
        <c:majorUnit val="0.5"/>
      </c:valAx>
      <c:valAx>
        <c:axId val="678506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323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90-4C86-B131-E83FAF2E835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90-4C86-B131-E83FAF2E835F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90-4C86-B131-E83FAF2E835F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90-4C86-B131-E83FAF2E835F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90-4C86-B131-E83FAF2E835F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90-4C86-B131-E83FAF2E835F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D90-4C86-B131-E83FAF2E835F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D90-4C86-B131-E83FAF2E83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6688"/>
        <c:axId val="6228608"/>
      </c:scatterChart>
      <c:valAx>
        <c:axId val="6226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228608"/>
        <c:crosses val="autoZero"/>
        <c:crossBetween val="midCat"/>
        <c:majorUnit val="1"/>
      </c:valAx>
      <c:valAx>
        <c:axId val="622860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226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76-4CD6-A385-F86A1B29F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2320"/>
        <c:axId val="6239360"/>
      </c:scatterChart>
      <c:valAx>
        <c:axId val="62323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6239360"/>
        <c:crosses val="autoZero"/>
        <c:crossBetween val="midCat"/>
      </c:valAx>
      <c:valAx>
        <c:axId val="623936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62323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10-4C0A-9638-92A2C5A9E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8784"/>
        <c:axId val="39960576"/>
      </c:scatterChart>
      <c:valAx>
        <c:axId val="399587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9960576"/>
        <c:crosses val="autoZero"/>
        <c:crossBetween val="midCat"/>
      </c:valAx>
      <c:valAx>
        <c:axId val="3996057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587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09-411F-86A3-24F758485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936"/>
        <c:axId val="40642432"/>
      </c:scatterChart>
      <c:valAx>
        <c:axId val="399759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642432"/>
        <c:crosses val="autoZero"/>
        <c:crossBetween val="midCat"/>
      </c:valAx>
      <c:valAx>
        <c:axId val="40642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59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68-46A9-8B9C-D25BC774FD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02944"/>
        <c:axId val="40404480"/>
      </c:scatterChart>
      <c:valAx>
        <c:axId val="404029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404480"/>
        <c:crosses val="autoZero"/>
        <c:crossBetween val="midCat"/>
        <c:majorUnit val="1"/>
      </c:valAx>
      <c:valAx>
        <c:axId val="404044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4029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37-4920-B7F7-6196479D7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81440"/>
        <c:axId val="39982976"/>
      </c:scatterChart>
      <c:valAx>
        <c:axId val="3998144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82976"/>
        <c:crosses val="autoZero"/>
        <c:crossBetween val="midCat"/>
        <c:majorUnit val="1"/>
      </c:valAx>
      <c:valAx>
        <c:axId val="39982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8144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44-407E-B4DA-5FB2C2447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94496"/>
        <c:axId val="39996032"/>
      </c:scatterChart>
      <c:valAx>
        <c:axId val="3999449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96032"/>
        <c:crosses val="autoZero"/>
        <c:crossBetween val="midCat"/>
        <c:majorUnit val="1"/>
      </c:valAx>
      <c:valAx>
        <c:axId val="399960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9449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D2-4FD7-877D-6F7FA833D706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D2-4FD7-877D-6F7FA833D706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D2-4FD7-877D-6F7FA833D706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8D2-4FD7-877D-6F7FA833D706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8D2-4FD7-877D-6F7FA833D706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8D2-4FD7-877D-6F7FA833D706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8D2-4FD7-877D-6F7FA833D706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8D2-4FD7-877D-6F7FA833D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38400"/>
        <c:axId val="40040320"/>
      </c:scatterChart>
      <c:valAx>
        <c:axId val="400384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040320"/>
        <c:crosses val="autoZero"/>
        <c:crossBetween val="midCat"/>
        <c:majorUnit val="1"/>
      </c:valAx>
      <c:valAx>
        <c:axId val="4004032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0384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85-4C3E-BF1A-7150C218BE84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85-4C3E-BF1A-7150C218BE84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985-4C3E-BF1A-7150C218BE84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985-4C3E-BF1A-7150C218BE84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985-4C3E-BF1A-7150C218BE84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85-4C3E-BF1A-7150C218BE84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85-4C3E-BF1A-7150C218BE84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985-4C3E-BF1A-7150C218BE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67136"/>
        <c:axId val="40273024"/>
      </c:scatterChart>
      <c:valAx>
        <c:axId val="4026713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273024"/>
        <c:crosses val="autoZero"/>
        <c:crossBetween val="midCat"/>
        <c:majorUnit val="0.5"/>
      </c:valAx>
      <c:valAx>
        <c:axId val="402730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26713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DE-4F2D-B75A-354FFE97FD7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DE-4F2D-B75A-354FFE97FD7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3DE-4F2D-B75A-354FFE97FD7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3DE-4F2D-B75A-354FFE97FD7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3DE-4F2D-B75A-354FFE97FD7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3DE-4F2D-B75A-354FFE97FD7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3DE-4F2D-B75A-354FFE97FD7B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3DE-4F2D-B75A-354FFE97F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52384"/>
        <c:axId val="45277952"/>
      </c:scatterChart>
      <c:valAx>
        <c:axId val="4035238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5277952"/>
        <c:crosses val="autoZero"/>
        <c:crossBetween val="midCat"/>
        <c:majorUnit val="1"/>
      </c:valAx>
      <c:valAx>
        <c:axId val="4527795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35238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0:26:56.46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8111 7710 864,'0'0'705,"0"0"-321,0 0 129,-13 0 480,13 0 96,0 0-256,0 0-33,0 0-31,0 0-64,0 0-321,0 0-128,0 0 65,0 0-1,0 0 32,0 0-31,0 0-1,0 0 0,13 0 33,-13 0-33,13 0-160,-13 0 0,14 0-32,-1 0 0,13 0-96,-13 0 32,14 0-31,-1 0-33,14 0 0,-1 0 32,-11 0-32,24 0 32,-12 0 0,13 0-32,0 13 0,-14-13 0,15 0 32,-1 0 288,13 0-32,-14 0 65,14 0 31,1 0 64,-1 13 97,13-13 95,1 0-159,-14 0-65,14 0-127,-14 13-1,12-13-96,2 0 32,-14 0-64,14 0-64,0 0 1,-14-13 191,0 13-96,-27 0-128,2 0-64,-28 0-64,-1 0-705,-12 0-1185,0 13-896,0-13-2884</inkml:trace>
  <inkml:trace contextRef="#ctx0" brushRef="#br0" timeOffset="1800.1">2130 5007 5413,'39'0'-161,"-26"-13"161,13 13 65,1 0 127,0-13 320,12 13-256,2 0-224,11 0 33,1-14-65,26 14 288,1 0 384,-2-13-31,16 13 32,11 0-129,-12 0-31,13 0-33,-14 0 33,2 0-161,-2 0-256,-26 13 0,1-13-96,-14 14-192,-14-14-609,-26 0-640,14 0-2595</inkml:trace>
  <inkml:trace contextRef="#ctx0" brushRef="#br0" timeOffset="12465.71">7317 6398 1569,'0'0'1794,"0"-13"63,0 13-127,0 0-417,0 0-480,0 0 128,0-13 96,0 13 128,0 0-32,0 0-416,0 0-32,0 0-257,0 0-192,0 0-64,0 0 161,0 0 31,0 13-96,0-13 97,0 13-33,0 0-64,0 1-31,0 12-129,0-13-96,13 14 96,-13-1-96,0 0 32,0 2-64,0-2 0,0-13 0,0 14 96,0-15 0,0 2-160,0-1 32,0 1-96,0-14-288,0 0-353,0 0-897,0 0-1216,0 0-2980</inkml:trace>
  <inkml:trace contextRef="#ctx0" brushRef="#br0" timeOffset="13114.75">7158 6517 5285,'0'0'864,"0"0"418,0 14 1344,0-14-960,0 0-577,0 0-160,0-14-193,0 14-159,0 0-193,0-13-96,13 13-31,-13-13-161,13-1-64,-13 1-32,14 13 32,0-13 0,-2 0 0,2 0-32,-1-1 0,-13 14 0,13-13 0,1 13 0,-2-13-32,-12 13 0,14-13 0,-14 13 32,13 0-32,-13 0 0,0 0 32,13 0 0,-13 0 0,0 13 64,14-13 64,-14 13 32,13-13 64,0 13 32,0 1-95,0-1-129,1 0 32,0 0-64,-2 0-64,1 1-417,1-14-768,-14 13-320,13-13-1859</inkml:trace>
  <inkml:trace contextRef="#ctx0" brushRef="#br0" timeOffset="14002.8">7013 6928 1185,'-13'0'2370,"-1"13"224,14-13 513,0 0-897,0 0-384,0 0-256,0 0-161,0-13-288,0 13-577,0 0-255,14 0-161,-1-13-32,13 13-64,-13 0-32,14 0-64,-14 0 64,0-14-128,14 14 64,-13 0-481,-2 0 609,-12 0-160,13 0 32,-13 0 0,0 14 0,0-14 0,0 13 64,0-13-32,0 13-32,0 13 32,0-12 64,0 12-32,0-12-32,0 12 64,0-12-32,0-1-32,0 0 32,0 0-32,0 0-449,13-13-1056,-13 0-1378,0 0-3875</inkml:trace>
  <inkml:trace contextRef="#ctx0" brushRef="#br0" timeOffset="14167.81">7052 7113 5605,'0'0'5925,"14"0"-5604,-14-13 1633,13 0 320,0 13-1474,0-13-767,0 13-162,1-13-607,0 13-930,-2 0-2049</inkml:trace>
  <inkml:trace contextRef="#ctx0" brushRef="#br0" timeOffset="14621.83">7344 6955 7046,'13'-14'128,"0"14"257,0-13 1376,0 13-544,15-13-704,-16 13-385,1-14-64,-13 14 0,0 0 64,0 0 161,-13 0-289,1 14 32,-2-14 64,0 13-96,-12 0 32,13 1-32,0-2 32,-1 2-64,14-1 0,0 0 32,0 1 0,14-14 32,12 13-64,-13 0-96,14 1-97,-13-14 1,11 13 192,-25-13 0,14 13 32,-14-13 224,0 13 449,-14-13 32,1 0-321,1 0-128,-2 0-224,-13 13-192,14-13-96,0 0-385,0 0-480,-1 0-865,14 0-1281,0 0-2562</inkml:trace>
  <inkml:trace contextRef="#ctx0" brushRef="#br0" timeOffset="14947.84">7556 7021 8520,'26'0'608,"-26"-14"-159,0 14 1216,-14 0-896,14 14-641,-12-14-160,-2 13 192,1 0 192,13 14-159,0-14-97,13 0-64,1 0 32,-2 1 128,2-14 0,12 0 193,0 0 159,1 0 65,-14-14 95,1 1 1,-2 0 0,-12 0-225,0-14-192,-12 14-63,-2 0-193,-12-1-161,12 1-95,-12 13-576,0 0-1314,0 0-3204</inkml:trace>
  <inkml:trace contextRef="#ctx0" brushRef="#br1" timeOffset="32707.87">5730 5563 352</inkml:trace>
  <inkml:trace contextRef="#ctx0" brushRef="#br1" timeOffset="34300.96">5730 5563 1249,'0'0'2082,"12"0"-833,-12 0-96,0-13 32,0 13-224,13 0-256,-13 0-321,14-13-160,-14 13-32,13 0 193,-13-13 95,14 13 1,-2 0 31,-12-13-127,14 13 63,-14 0-32,13-14-63,0 14-65,1 0-64,-2-13 96,15 13-95,-14-13-1,13 0-128,-12 13-32,12-13 64,-12-1-32,12 14 96,-13-13 1,14 0 95,-1 13-32,-12-14-64,12 2-64,-13-2 33,14 1-33,-1-1 32,0 1-96,1 1 0,0-2 0,-1 0-64,1 1 64,-2 0-32,3-1 64,-2 2-32,0-2 32,1 1 32,12 0 1,-12-1 31,12 1-96,-12 0-32,12 0 32,-11-1-32,-3 1-32,2 0 0,13 0 0,-14-14 0,1 14 0,12 0 64,-11-1-64,10 1 0,-10 0 0,-2 0 0,0-1 0,14 1 0,-14 0 32,14-1-32,-14 2 32,2-2 0,10 1 0,-10 0-64,11-14 64,-12 14 64,12 0-32,-12-1-64,-1 1-32,14 0 32,-14 0 32,1 0-32,12-14 0,-12 14 0,0 0 0,12 0 0,-12-1 128,12 1-256,-12-14 224,12 14-96,-12 0 0,-1 0 32,14-1-32,-14 1 0,14-14 0,-14 15 32,1-2 32,0 1-64,-1-1-32,1 1 32,12 0-64,-12-13 64,-1 12 64,14 1-32,-1-13-96,-12 13 161,12-1-33,-12 1 96,12-14-96,-11 14-128,-3 0 128,16 0 0,-15-1-96,0 1 64,1 0-64,12-1 32,2 2-32,-16-2-224,16 1 640,-15-14-352,1 14-32,-1 0 64,-13 0 0,0 13-64,14-14 32,-14 1-32,13-1-32,2 2 64,-3-2 0,2 0 32,-1 2-96,1-2 0,0 1 32,-1 0 64,0-1-96,-12 14 64,12-12 64,-13-2 0,14 1 65,-1 13-65,1-13 32,0-1-32,-1 1-64,0 0-32,-12 13 64,12-13-96,0 0 0,0 13 0,1-14-64,12 1 64,2 0 32,-2 0-32,1-1 0,13 1 32,-14-1-64,1 2 128,0-2-96,-13 1 96,12 0-96,1-1 32,0 1 0,-1 0 32,1-1 64,13 2-160,-14-2 64,15-12-64,-15 12 160,14 1-96,0-13-32,1 13 64,-2-1-32,1-12 0,0 13-96,0-1 160,0 1-32,-1 0-128,2 0 160,-14-1-32,12 1-64,-12-14 64,14 15-32,-15-2 64,0 0-96,15-12 32,-15 13 32,0 0 32,1-14-32,13 14 0,-12-13-32,-2 12 32,0 1-64,1 0 32,0-13 0,-14 12 0,14 1 0,0 0-32,0-14 128,-1 14-96,1 0 0,-1 0 0,1-15-32,14 16 96,-16-2-64,16-12 0,-1 12 0,0-12 0,-1 13 160,-11 0-128,12-14 96,-14 14-32,1 0 33,-1 0-1,-12-14-128,12 14 0,-11-1-32,11 1 64,-12 0-32,-14 0 32,13 0-96,-13-1-385,-13 14-608,0-13-2979</inkml:trace>
  <inkml:trace contextRef="#ctx0" brushRef="#br1" timeOffset="37640.15">7264 6253 11274,'0'0'-1217,"0"0"-673,0-14 1506,0 0-353,0 14-3203</inkml:trace>
  <inkml:trace contextRef="#ctx0" brushRef="#br1" timeOffset="37827.15">7304 6080 10570,'0'-13'736,"0"13"-608,-14-13 65,14 13-129,0-13-577,-12 13-1409,12 0-1057,0-14-1729</inkml:trace>
  <inkml:trace contextRef="#ctx0" brushRef="#br1" timeOffset="37987.17">7278 5895 5797,'0'0'769,"0"-14"480,-14 14 481,14 0-481,0 0-833,0-13-352,0 13-416,0-13-993,0 13-1314,0-14-3491</inkml:trace>
  <inkml:trace contextRef="#ctx0" brushRef="#br1" timeOffset="38137.18">7264 5696 10089,'14'-13'32,"-14"0"-480,0-1-33,0 1 545,0-1-64,0 2-1857,0-2-1795,0 1 1250,0 0 1121</inkml:trace>
  <inkml:trace contextRef="#ctx0" brushRef="#br1" timeOffset="38282.18">7264 5431 6566,'-13'-26'1185,"13"12"-673,0 2-319,0-2-1,0 1-1025,-13-1-2754</inkml:trace>
  <inkml:trace contextRef="#ctx0" brushRef="#br1" timeOffset="38418.18">7224 5206 1569,'0'-13'3331,"0"-1"-3139,0 1 97,0 0-225,-12 13-1025</inkml:trace>
  <inkml:trace contextRef="#ctx0" brushRef="#br1" timeOffset="38571.18">7238 5047 8488,'0'-13'32,"13"-1"128,-13 14-32,0-13-96,0 0-288,0 13-1218,0-13-5124</inkml:trace>
  <inkml:trace contextRef="#ctx0" brushRef="#br1" timeOffset="38693.21">7238 4927 5509,'0'0'320,"-14"0"449,14 0-609,0 0-2755</inkml:trace>
  <inkml:trace contextRef="#ctx0" brushRef="#br1" timeOffset="39328.24">7251 4888 6117,'0'0'609,"-13"0"-1,-1 0 385,14 0-32,-12 0-384,-2 0-193,0 0-192,1 0-192,13 0-224,-13 0-320,1 0-770,-2 0-1344,0 0-1410</inkml:trace>
  <inkml:trace contextRef="#ctx0" brushRef="#br1" timeOffset="39493.25">6827 4875 7046,'-26'0'256,"13"-14"801,-1 14 353,1 0-417,0 0-833,13 0-352,-13 0-225,0 0 65,-1 0-737,1 0-2434</inkml:trace>
  <inkml:trace contextRef="#ctx0" brushRef="#br1" timeOffset="39616.25">6444 4888 4228,'-27'0'480,"14"0"-1153,0 13-1729</inkml:trace>
  <inkml:trace contextRef="#ctx0" brushRef="#br1" timeOffset="39818.25">6072 4941 7238,'-39'0'545,"26"0"-577,13-14-609,-14 14 129,2 0-545,12 0-1346,-14 0-287</inkml:trace>
  <inkml:trace contextRef="#ctx0" brushRef="#br1" timeOffset="39941.28">5796 4927 1,'-41'0'543,"16"0"-543,-3 0-256</inkml:trace>
  <inkml:trace contextRef="#ctx0" brushRef="#br1" timeOffset="40201.28">5306 4927 9480,'-14'0'-64,"14"-12"-64,-13 12-32,13-14 192,0 14-224,-14 0-1730,2 0-2114,-1 0 1027</inkml:trace>
  <inkml:trace contextRef="#ctx0" brushRef="#br1" timeOffset="40396.31">5014 4888 3523,'-39'13'-481,"12"-13"449,13 0 1986,-11 0 673,11 0-1250,1 0-800,-1 0-33,14 0-63,-13 0-578,13 0-1088,0 0-1249,0 0-1474</inkml:trace>
  <inkml:trace contextRef="#ctx0" brushRef="#br1" timeOffset="41197.35">4763 4915 5349,'-13'0'2434,"13"0"-865,0 0 289,0 0-128,0 0-737,0 0-481,26 0 289,-13 0-417,27 0-95,-1-14-33,2 14-128,-2 0-96,0 0-64,2 0-449,-2 0-768,-26 0-384,1 0-2916</inkml:trace>
  <inkml:trace contextRef="#ctx0" brushRef="#br1" timeOffset="41651.38">4128 4782 3106,'0'-13'1378,"0"26"-353,0 0 384,0 0-320,0 1-320,0-1-673,0 13 0,0-12-128,0-1 160,0 0-224,0 1-160,0 12-353,0-13-1152,0-13-2756</inkml:trace>
  <inkml:trace contextRef="#ctx0" brushRef="#br1" timeOffset="42039.4">4260 4822 6117,'13'-14'737,"-13"14"-160,0-13 319,13 13 193,-13 0-544,0 0-673,0 0-289,-13 0 193,13 13 0,-13-13-385,-1 14-287,2-1 127,12 0 320,-14 0-127,14-13-97,-13 14 193,13-1-65,0 0 225,13 1 96,1-2-161,-2 2 321,2-1 64,-1 0-32,0 1 64,1-14 225,-14 13 63,0 0 192,0-13 866,0 0 415,-14 0-415,14 13-481,-13-13-257,0 0-352,-1 0-384,2 0-512,-2 0-866,14-13-3266</inkml:trace>
  <inkml:trace contextRef="#ctx0" brushRef="#br1" timeOffset="42350.42">4458 4875 7110,'14'0'897,"-14"0"-865,-14 0-160,14 0 897,0 13 31,-13 0-543,13 1-193,0-2-64,13 2 160,-13-1 32,14 0 0,-1-13 193,0 0 512,0 0 31,0-13 161,1 0 129,-1-1-258,-13 2-31,0-15-96,0 14-288,-13-1-193,-1 1-128,-12 0-160,13 0-320,-14 13-577,1 0-1697,13 13-2787</inkml:trace>
  <inkml:trace contextRef="#ctx0" brushRef="#br2" timeOffset="57382.28">6020 5815 1377,'0'0'993,"0"0"672,0 0 129,0 0-385,0 0-256,0 0-160,-14 0-32,14 0-64,0 0-224,0 0-289,0 0 33,0 0-65,0 0-32,0 0-96,0-13-31,0 13 31,0 0 0,0 0 0,0-13 32,14 13-31,-14-14 63,0 1 32,13 13 33,-13-13-97,14 0-96,-14 0-64,0-1 32,13 1 0,-13 0-32,12 0-96,-12-1 129,14 1-33,-14-1 64,14 2-32,-14-2 0,0 1-96,13 0 32,-13-1 32,13 1 0,-13 0-96,13 0 128,0 0 33,1-1-65,-1-12 0,0 13-32,-13 0 0,14-1-96,-2 1 64,2 0-64,-1-1 64,0 2-32,-13-2 32,14 1-32,-14-14-32,12 15 96,2-2-64,-1 0 0,1 1 0,-14-14-32,13 15 64,-1-2-128,2-12 192,13 12-96,-14 1 64,0 0-128,-13 0 32,13-14 64,1 14 64,-1 0-96,-13 0 0,13-1 32,0 1 32,0-14-32,1 14 0,-1 0-96,0-14 64,0 14 0,14 0 0,-14-1 32,1 2-32,-2-15 96,1 14-128,15-1 64,-15 1 32,-1 0-96,2 0 32,-1-1 32,1 1-96,-1 0 128,13-13-64,-13 12 0,1 1-32,-1 0 96,13-13-32,-13 12-64,1 1 0,13-1 32,-15 1 32,1 0 0,1 0-32,0 0 0,-1-1 32,0 1-32,0 13-96,14-13 128,-14-1-64,0 2 32,13-2 32,1 1 32,-1-1-160,-13 1 64,15 0 96,-16 0-64,14 0-64,-12 13 128,12-14-96,1 1 128,-14 0-192,13 0 96,-12 13 0,12-13-32,1-1 64,-14 14 64,13-13-128,2 0 32,-16 13 32,15-14-128,-14 1 256,13 0-224,-12 13 32,12-13 32,-12-1 32,12 14-64,-13-13 64,14 0 129,-15 13-226,15-14 65,-14 14 0,1-12 97,12-2-482,-13 14 866,1-13-449,11 13 0,-11-13 0,0-1-32,12 14 0,-13-13 0,14 0 0,-14 13 32,14-13-64,-15 13 64,2-14-64,12 1 64,-12 13-32,12-14 64,-13 2-64,1 12 0,-1-14 32,13 0-64,-12 2 64,-1-2-32,13 14 32,-13-13 0,1 0 0,-1-1-32,13 14-64,-13-12 128,1 12-32,12-14-96,-13 1 64,14 13 0,0-13 0,-15-1 64,15 14-32,0-13-96,-15 13 128,2-13 0,13 13-96,-14-13 64,0 13 0,13-13-64,-12 13 32,12-14 32,-13 14-32,14-13-64,0 13 128,-15-13-64,15 0 32,-13 13 0,12-14-32,0 14-32,-12-13 64,12-1-96,0 14 160,1-12-96,-14 12 0,13-14 96,2 1-192,-3 13 96,-12-13 32,15 13-64,-16-14-32,15 14 64,-14-13 96,14 13-64,-14 0-96,13-13 64,1 13 0,-1-14 0,-13 14 0,15 0 0,-3-12 0,2 12 0,-1-14 0,1 14 0,0 0 0,-1-13 0,-13 13 32,14-13 0,-15 13-32,15 0 0,0-14 0,-15 14-32,15-13 0,0 13 96,-1-13-128,1 13 96,0-13-64,-1 13 64,0 0 64,0-13-160,1 13 64,-14-14 32,13 14-128,1-13 96,-13 13 0,11 0 64,-11 0-64,13-13 32,-1 13-96,1 0 64,-1-13-32,0 13 128,1 0-192,-1-14 128,-13 14-32,15 0 0,-3 0-32,2 0 32,0-13 64,-1 13-192,1 0 224,-1 0-96,0 0 32,1-13-64,12 13 32,-11 0 0,-3 0 32,-12-13-32,15 13-32,-2 0 32,0 0 0,1 0-32,-14-14 32,13 14 0,1 0 64,-1 0-64,-13 0 0,15 0 0,-3-13-32,-12 13 32,15 0-32,-15 0-32,13 0 128,1 0-32,-14-13 32,13 13-64,1 0-32,-1 0 32,-13 0-32,14-14 64,-1 14-32,-13 0 32,14 0-96,-13-12 96,12 12-96,-13 0 128,14 0-160,-15 0 128,15 0 0,-14 0-64,13 0 32,1 0-32,0 0 128,-1-14-128,-13 14 32,14 0 64,-1 0-128,1 0 0,0 0 96,-15-14-32,2 14-64,12 0 128,-12 0-128,12 0 128,0 0-64,0 0 0,15 0 0,-16-12 0,16 12 0,-2 0 0,-12 0 0,12 0 0,-12 0 32,-1-14-32,1 14-32,0 0 32,12 0-32,-12 0 64,-1 0-128,14-13 96,-14 13 0,1 0-32,-1 0-160,0 0-160,-12 0-129,0 0-288,-1 0-704,-13 0-2339,-13 0-7943</inkml:trace>
  <inkml:trace contextRef="#ctx0" brushRef="#br2" timeOffset="60365.45">7290 6239 10794,'0'0'800,"0"0"1,0 0 1569,0 0-223,0 0-1347,0 0-255,0 0-65,0 0-127,0-14-257,0 14-160,0-12-193,0-2-415,0 1-577,0 0-1122,0 13-1440,0-14-5478</inkml:trace>
  <inkml:trace contextRef="#ctx0" brushRef="#br2" timeOffset="60545.46">7251 6093 9865,'0'-13'416,"13"0"-640,-13 0 128,0 13 416,0-13-352,0-1-1025,0 1-1473,14 13 992,-14-13 65,0 13-1890</inkml:trace>
  <inkml:trace contextRef="#ctx0" brushRef="#br2" timeOffset="60690.47">7290 5974 4452,'0'0'2722,"0"0"-640,-12 0-192,12-13-385,0 13-768,0-14-513,0 14-160,0-12-128,-14 12-288,14-14-609,14 0-512,-14 2-994,0-2-1504</inkml:trace>
  <inkml:trace contextRef="#ctx0" brushRef="#br2" timeOffset="60833.47">7278 5789 7078,'0'-14'705,"0"14"-449,0-13 1057,0 0-128,0 0-960,12 0-450,-12-1-1440,0 1-2595</inkml:trace>
  <inkml:trace contextRef="#ctx0" brushRef="#br2" timeOffset="61007.48">7304 5550 1665,'0'-13'7559,"0"0"-7623,0 13-192,0-13 448,0-1 481,0 1-385,0 0-320,13 13-32,-13-13 64,13 0 0,-13-1-801,0 1-1185,0 13-1377</inkml:trace>
  <inkml:trace contextRef="#ctx0" brushRef="#br2" timeOffset="61166.49">7304 5313 8263,'0'-14'961,"-14"0"-769,14 14 129,0-13 479,0 0-800,0-1-384,0 2-353,0-2 641,0 1 32,0 0-1377,0-1-1730,-12 14-513</inkml:trace>
  <inkml:trace contextRef="#ctx0" brushRef="#br2" timeOffset="61316.5">7264 5113 224,'0'-13'5989,"0"0"-4868,0 0-128,0 13 737,0-14 160,0 1-993,-13 0-641,13-1-256,0 1 32,0 0-128,0 0-673,0 13-864,0-14-930,0 1-1409</inkml:trace>
  <inkml:trace contextRef="#ctx0" brushRef="#br2" timeOffset="61475.51">7264 4861 2626,'-13'-13'-64,"13"0"1057,0 13-449,0-13 609,0 13-576,0-14-481,0 1-672,-13 0-674,13 13-95,0-13 1025,0 0 224,0 13 160,-14-14 0,14 14-224</inkml:trace>
  <inkml:trace contextRef="#ctx0" brushRef="#br2" timeOffset="61642.52">7251 4583 7751,'0'-26'-288,"0"26"640,0-14-256,0 2 32,0-2-96,0 1-1057,0 13-1793,0-14-129,0 14 1667</inkml:trace>
  <inkml:trace contextRef="#ctx0" brushRef="#br2" timeOffset="62334.56">7251 4451 768,'0'-13'3331,"0"13"-2370,0-14 321,0 14 351,0 0-95,-13-13-834,13 13 129,0 0 224,0 0-64,0 0-449,0 0-319,0 0-257,0 0-161,0 0-63,0 0-32,0 13-385,0-13-384,0 0-929,0 14-832,13-14-3428</inkml:trace>
  <inkml:trace contextRef="#ctx0" brushRef="#br2" timeOffset="62522.57">7251 4411 7815,'-13'0'448,"13"0"-352,0 0 1025,-14 0 481,2 0-1057,12 0-738,-14 0-415,0 0 287,1 0 1,0 0-801,1 0-1505,-2 0-3652</inkml:trace>
  <inkml:trace contextRef="#ctx0" brushRef="#br2" timeOffset="62615.58">6986 4398 1953,'-13'0'1890,"0"0"-4676</inkml:trace>
  <inkml:trace contextRef="#ctx0" brushRef="#br2" timeOffset="62831.59">6788 4398 7623,'-27'0'833,"14"0"63,0-13 97,13 13 289,-13 0-610,-1 0-672,14 0-64,-13 0-256,13 0-1250,-14 0-2145,2 0-2499</inkml:trace>
  <inkml:trace contextRef="#ctx0" brushRef="#br2" timeOffset="62976.6">6483 4398 736,'-26'0'1474,"13"0"1440,-1-13-1568,-12 13-1314,13 0-705,0 13-1537</inkml:trace>
  <inkml:trace contextRef="#ctx0" brushRef="#br2" timeOffset="63199.61">6113 4438 5317,'-27'0'3363,"13"0"-3011,2 0-64,-1-14-192,-1 14 1,1 0-354,-1 0-992,14 0-513,-12 0-1088,-2 0-417</inkml:trace>
  <inkml:trace contextRef="#ctx0" brushRef="#br2" timeOffset="63372.62">5782 4438 6149,'-40'0'-704,"28"0"255,-2 0 802,0 0 672,1 0-929,0 0-481,-13-14-255,12 14 127,1 0-288,0 0-1601</inkml:trace>
  <inkml:trace contextRef="#ctx0" brushRef="#br2" timeOffset="63531.63">5398 4451 5220,'-40'0'-96,"27"0"160,0 0 97,0 0 864,0 0-929,-1 0 0,1 0-128,13 0-32,-14 0-641,14 0-3331</inkml:trace>
  <inkml:trace contextRef="#ctx0" brushRef="#br2" timeOffset="63704.64">5120 4438 2178,'-40'13'192,"27"-13"-288,0 0 224,0 0 1217,13 0-897,-13 0-672,13 0-737,-14 0 545,14-13 448,-13 13-96,13 0-1089</inkml:trace>
  <inkml:trace contextRef="#ctx0" brushRef="#br2" timeOffset="63841.65">4909 4438 6534,'-27'0'1121,"27"0"0,-14 0-288,14 0 480,0 0-641,0 0-639,0 0-450,0 0-2305</inkml:trace>
  <inkml:trace contextRef="#ctx0" brushRef="#br2" timeOffset="64715.7">4975 4013 9705,'0'-26'1217,"12"12"577,-12 14-33,0-12-31,14 12-961,-1 0-673,1-14-96,12 14-32,0 0 0,1 14 0,-1-14-129,-13 12-159,1-12-96,0 14 127,-14-1 129,0 0 96,0 13 96,0-12 160,-14 0 65,0-2-65,1 2-128,0-1-64,13 1-64,0-1-32,0-13-353,0 13-704,13 0-96,0-13-737,15 0-1345,-15 0-4196</inkml:trace>
  <inkml:trace contextRef="#ctx0" brushRef="#br2" timeOffset="65002.71">5279 4067 8231,'-26'0'96,"13"0"-96,-1 0 449,0 12 544,14 2-897,-13-1-32,13 1-32,13-1 480,1 0-736,0 0 320,11-13 64,2 14 161,0-14 447,-1 0 225,-13-14 64,14 1-128,-14 13 224,0-13-288,-13 0-288,0-14-321,-13 13 0,-13 2-192,12-2-64,-12 14-96,0-14-384,-1 14-513,13 0-929,2 0-1601,12 0-6407</inkml:trace>
  <inkml:trace contextRef="#ctx0" brushRef="#br2" timeOffset="65305.73">5518 4067 6470,'-14'12'-225,"0"-12"225,14 14 1186,0-14-33,0 13-513,14 1-63,0-1-289,-2-13 96,2 13 513,12-13-64,-12 0 64,12 0-64,-13-13 192,-13 13 192,13-13-128,-13-14-384,-13 13-97,0 2 33,-13-2-321,-1 0-352,0 2-32,15 12-417,-16 0-576,15 0-1441,13 0-1858</inkml:trace>
  <inkml:trace contextRef="#ctx0" brushRef="#br2" timeOffset="65623.75">5676 3947 10537,'0'-13'417,"0"0"768,0 13 769,13 0 320,-13 0-1569,0 0-257,13 13 65,1 0-225,0 13-64,-2 1-160,1 0 32,1-1-64,-1 0-32,-13 1-96,14-13-256,-14-1 96,0 0-225,12 0-320,-12 1-384,0-14-96,0 0-385,0 0-319,0 0-1411</inkml:trace>
  <inkml:trace contextRef="#ctx0" brushRef="#br2" timeOffset="65918.77">5940 3947 5028,'14'0'929,"-28"0"897,2 0-1730,-15 14 96,0-14 385,1 12 31,-14 2 353,14-1 192,13 0-384,13 1 0,-14-2 64,28 2-33,-1 0 161,13-2-256,1 2-97,0-14-63,12 13-193,0-13-224,1 0 33,-14 0-258,1 14-383,0-14-1186,-27 0-1569,0 13-8328</inkml:trace>
  <inkml:trace contextRef="#ctx0" brushRef="#br2" timeOffset="99832.71">1587 9789 7046,'0'14'64,"-13"-14"-192,13 0 96,0 0 865,0 0 160,0 0-737,0 12 0,0-12 129,13 0-65,-13 0 32,0 0 65,0 0 31,0 0-96,0 0 65,0 0-1,0 0 1,0 0 31,12 0 65,-12 0-97,14 0-160,-1 0-32,1 0-128,12 0-63,-13 0 31,14 0 0,-14 0-32,13 0-32,1 0 32,0 0 32,-15 0-64,15 14 0,12-14 32,-12 0 0,13 0 0,0 0-64,-1 0 64,2-14-32,-3 14 0,2-12 0,0 12-32,0 0 32,12 0 0,-12 12 32,13-12-32,0 0 0,1 0 32,12 0-32,0 0 64,0-12-96,0 12 128,-13-14 0,13 14-96,0-13 64,-13 13 160,13 0 33,-13 0-129,13 0-32,-12 0 32,12 0 32,0 13-32,13-13 64,-12 0 1,-1 0-65,-13 14-64,13-14 0,-14 0-96,1 12 64,0-12-96,-13 0 0,13 14 64,0-14 0,1 0 32,-15 0-32,14 0 0,13 0 0,-14 0 0,2 0 32,-1 0-32,0-14 64,-1 14 0,-12 0-64,0 0 0,-14 0 0,0 0-32,1 0 0,-13 0-96,-1 0-193,-1 0-127,2-12-193,-14 12-384,0 0-1569,0 0-6150</inkml:trace>
  <inkml:trace contextRef="#ctx0" brushRef="#br2" timeOffset="110539.32">1587 9815 2017,'-13'0'1314,"13"0"-706,0 0 673,-14 0 577,14 0-416,-14-12-161,14 12-512,0 0-33,0 0 161,0 0 0,0 0-32,0 0-129,0 0-127,0 0-161,0 0-159,0 0-225,0 0-32,0 0 0,0 0 96,14 0 0,0 0-64,-1 0-64,13 0 0,1 0 0,12 0 0,1 0 32,-1 0-96,2 12-96,12-12-192,-1 0-129,1 0-95,13 0 63,0 0 225,14 0 32,-14-12 31,0 12 1,-13 0-160,1 0-97,-2-14-63,-12 14-193,0-13-512,-14 13-545,0-13-2818</inkml:trace>
  <inkml:trace contextRef="#ctx0" brushRef="#br2" timeOffset="111967.4">1613 9776 3939,'-14'0'1313,"14"-13"-416,-12 13 288,12 0 417,0 0-545,0 0-513,0 0-127,-13 0 127,13 0 97,0 0-96,-14 0 63,14 0 33,0 0-97,0 0-159,0 0-193,14 0 0,-14 0 288,0 0-31,13 13-161,-1-13-160,15 0 64,13 0-192,-14 0 0,14 0 0,14 0 32,-16 13-32,29-13-32,-14 0-224,26 0 32,-13 0 128,14 14-64,-14-14 64,0 0 128,0 0-32,-13-14 0,1 14 0,-2-13-64,-26 13-513,1 0-512,-14 0-352,-13 0-1186,0 0-4868</inkml:trace>
  <inkml:trace contextRef="#ctx0" brushRef="#br2" timeOffset="119699.84">1428 9127 1505,'0'0'1858,"-14"0"-129,14 0-31,-13 0 352,0 0-320,13-14-673,0 14-321,0 0-191,0 0-129,0-12-224,0 12-96,0 0-96,13 0 0,-13 0 32,0 0 0,0 12 0,0 2 129,13 0-1,-13-2-64,0 2 0,14 12-32,-14 1-32,13-1 0,-13 1 0,13-1 0,-13 14 32,13-14-64,-13 1 64,13-1-32,-13 15 64,0-15-32,0 14-32,0-14 33,0 0-1,0 1 0,0 0-32,0-1 0,0-13 0,0 0-32,0 14 64,0-14-64,0 0 32,0-13-32,0 13 32,0-13 32,0 14-96,0-14 64,0 13-64,0-13 64,0 0 64,0 0-96,0 0 32,14 0 32,-14 0 32,0 13 0,13-13 64,-13 0-63,14 0-65,-2 0 96,1 0-192,15 0 128,-15 14-128,13-14 0,1 0 0,-1 0-65,0 0 33,1 0 64,-1 0 0,-13 12 32,15-12 0,-3 14-32,16-14 32,-16 14 32,2-14-32,13 0 32,0 12-32,-1-12 32,2 0 32,-3 14 0,16-14 0,-14 13-31,12-13 31,-12 0 0,0 0-64,12 0 64,-12 0 0,14 0-64,-2-13 0,1 13 32,0 0-32,-1-14 32,15 14 0,-14-12-64,0 12 32,0-14 0,13 14 0,-13-14 32,0 14-32,0-12 0,13 12 0,-13-14 0,0 14 32,0 0-64,0 0 0,0 0-32,-1-13 32,1 13-64,-12 0 160,11-13-32,1 13-32,0 0 0,-13 0 32,13 0-32,0-14-32,-13 14 32,12 0-96,-12 0-97,14 0-63,-15 0 96,0 0 96,1 0 0,0-13 64,0 13 0,-1 0 0,0-13-32,-11 13 32,11 0-128,1 0 64,-14 13 0,14-13 32,-1 0-32,-12 0-129,12 13 1,2-13-96,-15 0-32,14 0 224,-14 0 128,1 0 0,-14 0 32,0 0 160,0 0 0,0 0-32,-13 0 97,0-13-161,0 13 128,-13 0 96,13-13-96,-13 0-159,0 0-33,13-14 0,-13 14 128,-1-13 0,1-1-64,0 0-64,13-12 0,-13-2-64,13 3 0,0-3 0,0 2 0,0-1-64,0 14 64,13-14 0,-13 0 0,0 14 0,13-14-32,0 14 32,-13-14 0,14 13-32,-14 0-96,0 14-96,0 13-161,-14 0-95,14 0 32,-13 0 95,0 0 257,0 0 96,0 0 32,-14 0 160,14 0-63,-13 0-1,-2 0-32,-11 13-32,0-13 0,-1 14-64,0-14 0,-13 13 0,0-13 0,0 13 0,0-13 0,1 0 0,-14 14 0,12-14 32,-12 0-32,0 0 0,0 0 64,0-14-96,-1 14 128,1-13-32,0 13 0,0-13 32,-14 13-96,14-14 0,-13 1 32,0 13-64,-1 0 0,-13 0 64,14-13-64,0 13 0,-1 0 32,1 0 0,-14 13 0,1-13 32,-1 13 0,14-13 0,-13 0 32,-2 0 0,15 14-32,-26-14 0,11 13 32,28 0-31,0 1-33,14-14 192,-28 12-96,0 2 0,-13 0-64,1-2-64,13 2-288,13-1-898,-1-13-1985</inkml:trace>
  <inkml:trace contextRef="#ctx0" brushRef="#br2" timeOffset="121982.97">7661 6809 4484,'-13'-14'1025,"13"14"0,0 0-321,-14 0 321,14 0-64,-12 0-544,-2-13-321,1 13 96,-14 0 32,1 0-128,-14 0-160,1 0-544,-14 13-610,0-13-63,-14 0 416,-11 0 545,12 0 320,-1 14 641,1-14 384,13 13-769,-1-13-288,16 13 32,-3 1 0,15-14 96,13 12 0,-1-12-96,14 14 96,0-14 449,14 13 223,-14-13-415,26 13-353,-13 1 0,0-1-128,1 14-129,0-1-159,-14 0-64,0 1 480,0 0 0,0 12 0,0-12 32,-14-1 160,14-13 192,0 14 97,-14-14-161,28 0 96,-14-13-63,27 14-97,-2-14-96,16 0-192,12 0-192,13 0 64,0 0-321,0 0 1,14 0 287,-1 0-63,0 12-705,1-12-640,-1 14-833,14 0 1152,-27-14 1282,13 13 225,-26-13-354,-13 0 1507,-14 13 127,-12-13-704,-2 0 64,2 0 608,-14-13 545,0 13-481,0-13-448,0-1-224,0 0 352,0-12-416,-14 0-448,14-14-321,0-13 0,0 0-96,0 0-129,-12 0 1,12 0 64,0 14 128,0-1 0,-14 13 320,1 14 161,0 0-353,-13 13-128,-1 0 0,0 0-64,1 0 32,0 13-160,-14 0-673,13 0-577,-26 1-383,13-1-2756</inkml:trace>
  <inkml:trace contextRef="#ctx0" brushRef="#br2" timeOffset="146531.37">13908 8968 7463,'14'0'-97,"-14"0"-63,13 0 769,-1 13 640,2-13-704,-1 0-385,14 0-128,-14-13 32,0 13 64,0 0 192,1 0-63,-1 13-129,-13-26 0,13 13 0,0 0-128,0 0 64,14 0-64,-14 0 32,13 0-32,14 0 0,0 0 0,0 0 0,12 0-32,2 0 32,12 13 0,14-13-32,-2 0 0,15 14 0,12-14 64,-11 0-32,24 0 0,2 0 64,-1 0 0,0 13 0,-13-13-32,0 0-32,0 13 0,13-13 0,-27 13 32,-12 0 32,-27-13 289,13 14 159,13-1-416,1 0-128,-1 1-224,-13-2-801,-26 2-1153,0-14-3588</inkml:trace>
  <inkml:trace contextRef="#ctx0" brushRef="#br2" timeOffset="147520.43">10269 9723 9513,'-27'13'1153,"13"0"-289,14-13-287,0 0 608,0 0 0,0 0-288,14 0-384,0 0-225,11 0-96,2 0-64,13 0-128,13 0 0,13 0 0,13 0 0,1 0-160,12 0-192,14 0 288,0 0-33,26 0 1,14 0 128,0 0 0,-1 0 0,14 0-32,-13 0 33,13 0 63,-14 0 0,0 0-32,-12 0-64,-1 14 64,0-14-32,-26 0-32,14 13 0,-28-13 0,0 0 64,-12 0-32,-14 0-32,-26 0-128,-14 0-353,-12 0-1280,-14 0-2692,-27 0-4099</inkml:trace>
  <inkml:trace contextRef="#ctx0" brushRef="#br2" timeOffset="163365.34">9355 8346 1985,'0'13'64,"0"0"641,0 14 608,0-14 321,0 13-481,0 1-352,0-1-161,0 14 1,0-13 224,-13 12-32,13-12-97,0 0-63,0 12-289,0 1-160,0-14-95,13 1-65,-13 13 32,13-14-96,-13-13 0,14 14 32,-14-14 96,0 0 256,0 1-95,12-1 95,-12-13-32,0 0 1,0 0-161,0 0-32,14 0 0,-14 0-32,13 13-64,1-13 0,-1 0-64,-1 0 64,2 0-32,13 13-32,12-13 0,-12 13 0,12-13 32,1 14 0,13-14-64,-14 13 32,15-13 32,12 13-32,-13 0 32,14-13-32,-1 13 0,0 1 0,0-1 0,0-13 0,14 13 0,-1 1 0,13-14-32,-13 0 0,15 12 0,-15-12 32,0 0 0,1 14 0,12-14 0,-12 0 32,0 14-32,-14-14-32,12 0-64,-12 0-192,0 0 64,14 0 64,-14 0 64,0 0 64,0 0 32,1 0 0,-14 0 0,0 0 32,0-14-32,-26 14 32,-2-14-64,-11 2 96,0 12-32,-1-14 64,-13 14 0,0-13 0,0 0 32,-13 13-32,13-14 0,-14 1 0,14 13 32,0-13-31,0 0-1,-14-14 128,14 14-32,0-13 0,0-14-96,0 13-96,0-13 192,-13 1-192,13-1 33,0 1-130,-12-1-31,12 0-96,0-12 64,0 11 64,-13 2 160,13-1-32,0 13 0,0 14 0,0-13 0,0 12-64,0 1 32,0 0-64,13 0 0,-13 0 32,12-1-32,-12 1-32,0 13-32,13-13 96,-13 13 32,0 0-65,-13-13-127,1 13 64,-1 0 64,-15 13 64,-11-13-32,-1 0 0,-13 13 32,1-13 64,-14 0-96,-1 13 0,-12-13-32,-1 0-32,-12 0 96,-1 0-32,-12 0 64,-15 0 0,1-13 32,0 13 0,0 0 0,-14 0 0,1 0 0,-1 0-32,1 0 32,13 0-96,-13 0 64,26 13 32,-14-13-96,28 14-32,13-1-480,-1 0-834,14 0-1985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2183 3577 5028,'-14'0'737,"0"0"160,14 0-32,0 0 352,0 0 64,0 0-736,14 0-65,0 0 193,-2 13-225,2-13-160,-1 0-128,14 0 33,-1 0-33,0 13-32,0-13-32,14 0 0,0 0 64,14 0 0,12 0-31,12 0-1,2-13-96,0 13 32,12 0 0,0-13 96,2 13 0,11 0 32,1 0 257,13 0-1,-13-14 65,14 14-193,-2 0-224,-12 0-64,14 0 64,-15 0 0,14 0-32,1 0 64,-1 0 1,13 0 31,-13 0-96,13-13 64,-26 13-32,0 0 0,-13 13 0,-14-13-96,0 14-64,1-14 32,-14 13 32,0-13 64,-13 13-32,1-13 0,-2 13-32,-12-13 0,-14 0-32,-12 0-64,12 0-416,-26 0-577,13 0-641,-13 0-1441,-13 0-6310</inkml:trace>
  <inkml:trace contextRef="#ctx0" brushRef="#br0" timeOffset="953.05">2288 5563 6854,'0'14'224,"0"-28"-128,0 14 1570,13 0 480,1 0-1345,-2 0-481,15 0-32,0 0-32,12 0 97,14 0-1,13 0-96,27 0-192,0 14-32,-1-14 1,1 0-1,12 0 64,-11 0 96,-2 0 32,-13 0-160,-13 0-64,-25 0-32,-2 0-96,-12 0-897,-14 0-1441,-13 0-3364</inkml:trace>
  <inkml:trace contextRef="#ctx0" brushRef="#br1" timeOffset="5389.3">5240 4080 5925,'0'0'2082,"0"0"-1121,0 0-224,-13-13 512,13 13 32,0 0-576,0 0-513,0 0-128,0 13 352,13-13 161,-13 13-225,0 13 65,12-12 63,-12 26 65,0-14 127,0 27-127,13 0-193,-13 13 129,0 14-193,0-14 0,0 27-64,0-14 33,0 14 31,0 0-32,0-1 32,0 2 1,0-15 95,0-13 321,0 13-385,0-13-64,0 14-160,0-14 257,0 14-289,0-14 0,0 14 64,0-1-64,14-12-128,0-1 96,-14-27-64,13-12 128,-13-14-96,0 0-288,0-13-513,0 0-128,12 0-897,-12-26-1569,0-1-5317</inkml:trace>
  <inkml:trace contextRef="#ctx0" brushRef="#br1" timeOffset="5923.33">5107 4279 2754,'-13'13'5317,"13"-13"-5125,-13 0 641,13 0 1505,0 13-96,-14-13-960,14 0-514,0 0 321,0-13 65,14 0-578,-1-14-448,13 0 32,1-12 97,-1-1-321,0 1 192,-12 12-32,0 0-128,-1 14-64,-1 0 64,-12 13-193,13 0 33,1 13 96,0 0 64,11 14 96,-11-14-160,-1 13 128,14 1-512,-14 0-449,13-14-481,-12 14-704,12-15-3523</inkml:trace>
  <inkml:trace contextRef="#ctx0" brushRef="#br1" timeOffset="6637.37">4987 5789 12395,'0'0'1153,"0"0"-1025,0 0 161,0 0 800,0 0-160,0 0-833,0 0-64,28 0 576,-3 0-191,16 13-33,11-13 32,1 13 33,26-13-65,1 14-288,13-14 97,-1 0-193,15 13 96,11-13-32,15 0-32,-14 0 0,-1 0-64,16 0 0,-15-13 0,-14 13 160,-12 0-96,-13 0-32,-14 0-32,0 0-32,-27 13-64,1-13-97,-14 0-191,2 0 96,-3 13 95,2-13-127,-13 0-256,-1 0-1,0 0-128,-13 0-416,13 0-608,-13-13-866,0 13-3395</inkml:trace>
  <inkml:trace contextRef="#ctx0" brushRef="#br1" timeOffset="6924.39">6907 5723 13708,'14'0'-672,"-1"0"768,12 0 384,3 0 385,-2 13-288,0-13-225,1 13-32,12 1 513,-12 12 32,-14-13-449,13 0-223,-12-13 63,-14 14-224,0-1 160,-14 0 0,-12 1-64,0-2 0,-14-12-192,-13 14 193,27-1-482,-15-13-351,16 13-514,-2 1-639,0-1-450,1-13-3586</inkml:trace>
  <inkml:trace contextRef="#ctx0" brushRef="#br1" timeOffset="7976.45">4987 5445 5509,'0'13'4196,"0"-13"-4356,0 0 256,0 0 1409,0 0 0,0 0-800,0 0-288,0-13 287,0 13-191,0 0-161,0 0-256,14 0 0,0 0-32,-1-14 0,13 14 0,1-13 32,12-14-31,1 1-65,13 0-32,13-1 64,14-13 0,-1-13 96,13 13 352,1-12 161,0-2-129,13 2 1,-1-2-129,-12 2-96,12-2-31,-11 2-225,12-1 32,-28 0 0,16 13 32,-15 0 32,1 0 0,-14 14 96,13 0 1,-26-1-33,14 0-96,-1 14 32,-27-13-32,1 13-288,-14-1 608,-13 1-448,1 13-288,-14 0-1121,-14 0-1602,-25 0-1089</inkml:trace>
  <inkml:trace contextRef="#ctx0" brushRef="#br1" timeOffset="9030.51">6987 4663 12940,'0'0'32,"0"14"-64,0-2 897,0 2 288,0 12-865,0 14-288,13-14 256,-13 1 609,0 12-577,0-25-192,13 12 32,-13-12-95,0-14 31,13 0 128,-13 0 128,13-14-224,-13 1-128,14-14-256,-14 1 64,13 0-129,-13-1 225,13 14-64,-13 13 32,13 0 96,0 0 224,-13 13 128,14 0 33,-1 14 223,0-14-448,-13 13-128,13-12 32,-13 12-128,13-12-288,-13 12-577,14-13-289,-14 0-607,14-13-1859</inkml:trace>
  <inkml:trace contextRef="#ctx0" brushRef="#br1" timeOffset="9277.53">7331 4637 1281,'-14'-14'13773,"14"1"-13645,0 13 256,-13 13 865,13 1-352,-13 12-576,13 0-1,0 14-192,0 0 0,0-14-128,13 1-32,0 0-160,13-1-160,-12-13-449,12 0-64,-12-13-608,-1 0-1026,0-13-1120,0 0-3364</inkml:trace>
  <inkml:trace contextRef="#ctx0" brushRef="#br1" timeOffset="9428.53">7423 4756 12459,'0'13'641,"0"-13"704,13 13 513,0 0-160,1 1-1282,12-1-320,1 0-128,-14 1-288,13-14-737,1 12-929,0-12-1634,-15 0-6629</inkml:trace>
  <inkml:trace contextRef="#ctx0" brushRef="#br1" timeOffset="9594.54">7621 4743 12748,'-12'13'2306,"-2"0"-2434,1 0 832,0 0 1282,-1 1-1313,2 12-673,-2-12-449,1-2-351,13 15-257,0-27-833,0 13-1057,0-13-2434</inkml:trace>
  <inkml:trace contextRef="#ctx0" brushRef="#br1" timeOffset="9817.56">7687 4531 14445,'27'12'609,"-27"2"-33,27 12 1154,-15 1 0,2 0-545,-1-1-801,1 14-256,-1 0 32,-13-1 33,0 1-354,-13-1-543,-1 1-545,1 0-1570,-13-14-2274</inkml:trace>
  <inkml:trace contextRef="#ctx0" brushRef="#br1" timeOffset="11513.65">1415 7286 13292,'-14'0'256,"1"0"-256,13 0 385,0 0 640,13 0 0,1 0-417,-1 0-320,13 0-159,14 0-65,-1 0 0,2 0-32,12 0-224,-14 0-577,14 0-320,-27 0-673,14-13-1409,-27-1-4484</inkml:trace>
  <inkml:trace contextRef="#ctx0" brushRef="#br1" timeOffset="11744.67">1719 7167 11723,'-40'13'832,"27"-13"-1120,-1 13 320,14-13 929,0 14 64,14-14-192,13 12-321,-1 2-31,0-1-97,14-13-192,0 13-192,-13 14-96,-2-14-192,-11 13-64,-14 1 127,-14-14 161,1 13 32,1-12-256,-1 0-32,-1-2-321,0 2-1473,-12-1-6854</inkml:trace>
  <inkml:trace contextRef="#ctx0" brushRef="#br1" timeOffset="12816.73">2129 9432 12299,'-12'13'1922,"12"1"-1089,0-14-289,0 0 161,0-14-64,0 1-417,12-1-32,14 1-32,14-13 160,0-1 33,26-12-129,0-1-160,0 14-64,-12-1-448,-14 0-834,-14 1-768,0 13-1633,0 0-5862</inkml:trace>
  <inkml:trace contextRef="#ctx0" brushRef="#br1" timeOffset="13060.74">2473 9087 11402,'-53'13'1217,"53"-13"-1152,0 0 511,0 0 673,0 0-800,27-13-353,-1 13 32,28-12-128,-2-2-64,14 1 160,-13 0 0,0 13-32,0 0 96,-26 0 32,-1 0-320,-13 13 160,-26 0 257,13 1-33,-26 11-384,-1 16-385,1-2-159,-1 1-802,1-13-1505,-1 12-4932</inkml:trace>
  <inkml:trace contextRef="#ctx0" brushRef="#br1" timeOffset="27475.57">12809 3378 416,'-13'0'833,"13"0"1024,0 0 706,-13 0-673,13 0-417,0 0-288,0 0-160,0 0-160,0 0-192,13 0-129,0 0-95,13 0-97,15 0-96,-2 0-192,15 0 0,-2 0-32,28 0-32,-2 0 32,2 0 64,0 0-64,0 0-32,-14 0-160,-14 0-769,-12 13-384,0-13-929,-14 0-3684</inkml:trace>
  <inkml:trace contextRef="#ctx0" brushRef="#br0" timeOffset="30065.71">12281 3669 10570,'0'-13'448,"-14"0"449,14-1 800,-14 14-928,14-13-288,-13 0-321,-13 13-224,-1 13 0,1-13 32,0 27 32,-1-1 0,1 0 96,13 14-64,-15 0 96,28 14-32,0-15-64,14 0 128,0 1-64,25-13 32,1 0 64,-1-15 97,14-12-33,13 0-64,-12-12 0,-1-15 33,-1 0-225,1-13 64,-26 14 64,-1-14-128,-26 0-128,-12 1-33,-2-1 65,-26 1 225,0 25-97,-12-12 64,-1 26 224,-1-14-256,1 28-32,14-1-32,-1 0 0,14 13-96,13 1-64,26 0 128,0-14 128,13 14 96,14-1-96,14-12-32,-15-2 0,1 2-32,-1-1-384,-12-13-833,-1 0-801,1 0-2146</inkml:trace>
  <inkml:trace contextRef="#ctx0" brushRef="#br0" timeOffset="30721.75">12783 3974 10473,'0'0'0,"0"0"1121,-14 0 289,14-13-930,-12 13-480,-2 13-192,1 0 192,0 13 32,-1-12 32,14 12 32,0 1-64,0-14 64,14 1 33,-1-2 95,14 2 384,-1-14 65,-13 0-129,14 0-63,-1-14-1,1 2 33,-14-15-161,-13 14 97,0-14-161,0 14 192,-13-1-448,-1 2-128,1-2-96,-13 1-128,12 13-577,1 0-544,13-13-417,-13 13-1377,26 0-4485</inkml:trace>
  <inkml:trace contextRef="#ctx0" brushRef="#br0" timeOffset="30988.77">13127 3829 11178,'-14'0'4356,"14"0"-4228,0 0 1634,0 0-353,14 0-672,13 0-224,-2 0-385,16 0-32,-15 0-160,1 0-96,-1 0-673,0 0-897,-12 0-832,-1 12-1346,-13-12-5573</inkml:trace>
  <inkml:trace contextRef="#ctx0" brushRef="#br0" timeOffset="31140.78">13179 3907 448,'-25'27'11211,"25"-27"-11436,0 13 1282,13-13 929,13 14-673,1-14-512,12 0-320,-12 0-289,12 0-352,-12 0-1218,-1 0-1729,-13-14-5765</inkml:trace>
  <inkml:trace contextRef="#ctx0" brushRef="#br0" timeOffset="31558.8">13749 3801 10986,'0'-12'-32,"-14"12"-865,1-14 1474,1 14-481,-1 14-192,-15-2 96,15 2 0,0 12 320,13 1 32,0 0-96,0-1-31,0 14-65,26-14-64,2 0-192,-3-12 160,16-1 96,-2 0 481,14-13 31,-13-13-63,-1 0 63,-12-1 97,0-12-96,-15 0 96,2-1-129,-14 0-512,-14-12-256,-11 12 64,-3 1 64,-11 12-32,-1-12-32,1 26-32,-1-13-641,0 13-2178,-12 0-6630</inkml:trace>
  <inkml:trace contextRef="#ctx0" brushRef="#br0" timeOffset="34784.98">10347 5365 5317,'-13'0'3651,"13"0"-2786,0 0 1153,-12 0-289,12 0-255,0 0-321,0 0-416,0 0-417,12 0 64,1 0 385,28 0-225,12-14-351,-1 14-193,14-12 0,0 12 128,1-14-224,-14 14-32,13 0-161,-26 0-640,-1 0-1441,-12 14-2114</inkml:trace>
  <inkml:trace contextRef="#ctx0" brushRef="#br0" timeOffset="40767.33">13934 7511 1761,'-13'0'1217,"13"0"-512,-13 0 1057,0 0 159,-1 0-223,14 0-128,-13 0-289,13 0-128,0 0-96,-13-13-96,13 13-96,0 0-225,0 0-448,0 0-224,0 13 257,13-13 63,14 0-64,12 14-32,2-14-160,25 12 96,0-12-128,26 14 0,14-14 0,13 13-128,0-13 32,27 0 0,-1 13 96,-12-13-32,-1 0 0,-26 14-352,-14-14 63,-26 0-159,-25 13-641,-16-13-160,-11 13-673,0-13-1954</inkml:trace>
  <inkml:trace contextRef="#ctx0" brushRef="#br0" timeOffset="41568.37">14807 7789 1409,'0'-13'4420,"-12"13"-3491,12-13 929,0 13-225,0 0-223,0-14-353,0 14-321,0 0-95,0 0-161,0 0-95,0 14 287,12-14 129,-12 26-128,0-12-225,14 12 33,13 14-193,-14-14 64,13 14-224,14 0 0,-14-14 33,27 14-161,-13-14 32,13 1 0,-13 0 64,0-15-96,-14 2-160,-13-1-257,0 0-416,-13-13-768,0 0-481,-13-13-3395</inkml:trace>
  <inkml:trace contextRef="#ctx0" brushRef="#br0" timeOffset="42809.44">15509 8531 6470,'0'-26'832,"0"12"450,0 1 1152,0 0-512,0-1-577,-13 2-384,0 12-449,0 0-351,0 0-161,-15 0-32,3 12 0,-16 2 64,15 26-97,-14-14 65,14 14 0,13 0 33,0 0-33,26-1 64,0-12 0,13 13-64,14-28 128,0 15-64,12-13 0,-11-14 0,12 0 32,-14 0 0,15-14-64,-15-13 0,-12 1-32,-1-14 0,-26 14 0,0-14 0,0 0-96,-26 14 0,-15-14 32,2 14 64,-1-1 0,-13 14 96,14 13 0,-2 0 96,16 13-96,-2 0 0,27 1 1,0 12 31,14 1 32,11 0-64,2-1 0,0 0 0,12-12-128,-12-2 96,12 2-32,-12-1-96,-1 0-32,1-13-481,-13 0-672,-1 0-865,-1 0-2466</inkml:trace>
  <inkml:trace contextRef="#ctx0" brushRef="#br0" timeOffset="43062.46">15919 8796 7559,'0'0'5541,"0"0"-5637,0 14 640,-13-1 1314,13 0-929,0 0-385,-13 1 1,13 12-225,0 0-192,0-12-128,0-1-160,0 0-673,0 1-960,0-2-1602</inkml:trace>
  <inkml:trace contextRef="#ctx0" brushRef="#br0" timeOffset="43553.49">16118 8690 10698,'0'-13'448,"-13"13"449,13 0 929,0 0-65,-14-14-512,14 14-608,0 14 128,14-14 0,-1 13-321,0 0-128,14 14-256,12 0-32,-11-15 0,11 15-192,-12 0-64,12-14-288,-12 0-97,-1 1-352,0-1-705,-12-13-512,-2 0-1633,-12 0-4293</inkml:trace>
  <inkml:trace contextRef="#ctx0" brushRef="#br0" timeOffset="43956.51">16409 8624 9769,'-13'-13'224,"13"13"1345,0 0 161,-13 0-737,-1 0-192,2 13 384,-15 0-64,0 13-352,1 1-289,-1 0-352,14-1-128,-13 0-128,12 1-128,1 0-193,13-14-31,-13 0-417,13 1-512,13-1-1282,-13-13-4996</inkml:trace>
  <inkml:trace contextRef="#ctx0" brushRef="#br0" timeOffset="44266.53">16595 8385 11402,'13'-26'801,"-13"13"-833,-13 13 480,13-13 898,0-1-161,-14 14-641,0 0 129,14 14 32,-12-1-65,-1 13-31,-1 1-513,14 13 64,-13-14-128,13 14 32,0-14 0,13 1-64,1 0-448,-1-15-481,-1 2-865,2-1-1377,0-13-6854</inkml:trace>
  <inkml:trace contextRef="#ctx0" brushRef="#br0" timeOffset="44433.54">16700 8465 13837,'0'26'128,"-13"-12"-32,13-1 256,0 0 129,0-13-417,0 14-385,0 12-511,0-12-802,13-14-3299</inkml:trace>
  <inkml:trace contextRef="#ctx0" brushRef="#br0" timeOffset="44590.55">16767 8439 14381,'-14'-14'577,"1"1"-481,13 13 96,-13-13-96,13 13-320,-14 0-1698,14 0-1697</inkml:trace>
  <inkml:trace contextRef="#ctx0" brushRef="#br0" timeOffset="44835.56">16845 8279 12555,'0'-12'641,"0"12"-673,0 0 961,14-14 800,-14 14-575,14 14-674,-1-2-32,13 15-127,-13 0-161,1 12-96,-1 1-32,-13-1 64,13 1-160,-13 0-96,0 0-64,-13-14-929,0 1-1186,-1 0-4259</inkml:trace>
  <inkml:trace contextRef="#ctx0" brushRef="#br0" timeOffset="46705.67">11168 9538 2626,'-13'13'6278,"13"-13"-6022,0 0 641,0 0 929,13-13-481,1 13-768,13-13-65,-15 13-64,15 0-159,0 0-97,12 13-224,-12-13 32,-1 0-160,14 13-705,-14 0-1025,1-13-2498</inkml:trace>
  <inkml:trace contextRef="#ctx0" brushRef="#br0" timeOffset="47966.74">12823 9220 8103,'-27'0'513,"27"0"95,0 0 225,0 0 512,0 0-224,13-13-640,1 13-129,12 0 33,14 0-65,13 0-96,0 13-64,26-13 64,1 13-160,12-13 1,14 0-1,-1 0-32,2 0 32,12 0 0,-13 0-32,0 0-32,-13 0 32,-27-13-64,-27 26-833,-12-13-2146,-14 0-160,-13 14-4420</inkml:trace>
  <inkml:trace contextRef="#ctx0" brushRef="#br1" timeOffset="55426.17">13312 4371 1249,'0'-12'1345,"0"12"705,0 0 64,0-14-513,0 14-415,0 0-258,0 0 1,0-14-32,0 14 0,0 0-320,0 0-257,13 0-288,-13 14-64,0-14 96,0 0 64,0 14-64,0-2 0,14 2 32,-14-1 128,0 0 1,0 14-33,0-1 64,0 14-320,13-1 64,-13 1 32,0 14 32,-13 12-32,13-13 32,0 13 0,0 13 0,0 1 64,0 0-63,0-1-1,13 0 0,-13-13-64,0 0 96,0-12-32,0 12 0,0-13 224,-13 13 353,13-13-65,-14 0-287,1 0-225,13 13 0,0-12 128,0 12-224,0-14 0,-13-12-96,13 0 160,0-14-64,0 1 64,0-1-64,0-12-161,13-1-255,-13 1-481,0-14-704,0 0-1346,0 0-5285</inkml:trace>
  <inkml:trace contextRef="#ctx0" brushRef="#br1" timeOffset="56039.2">13140 4557 7975,'-13'0'609,"-1"0"736,14 0-128,0 0-160,0 0-64,0-14-32,14 14-449,-1-12-223,1-2-33,11 1-96,3 0-64,-2-14 0,0 1-32,1-1-64,-1 1-192,-13 0 609,1-2-321,-1 16 0,-13 12-32,0-14 32,13 14-256,-13 14-353,0-14 481,0 12 192,13 16-64,0-2-32,-13 0-64,14-12-32,13 12-320,-14 0-1217,-1-12-2307</inkml:trace>
  <inkml:trace contextRef="#ctx0" brushRef="#br1" timeOffset="56919.25">13113 5921 4163,'-26'0'3844,"26"-13"-2755,-13 13 545,0 0 63,-1 0-95,14 0-257,-12 0-224,12-13-224,0 13-192,0 0-257,12 0-416,-12 0 64,14 13-32,12-13 0,14 0 0,0 0-32,13 0 129,0 0-161,13 0 0,0 0 32,27 0-32,-1 0-32,28 0 64,-15 0-161,27 0-63,-12 0 0,-1 0 224,14 13-128,-1-13 32,-13 0 0,-14 14-32,1-1 0,0-13 96,0 13-64,0-13 32,-13 13 64,-1-13-32,-13 13 96,-13-13 0,1 0-96,-27 0 0,-1 0-64,-12 0-32,-1-13-545,-13 13-480,1 0-64,-14-13-801,-14 13-3043</inkml:trace>
  <inkml:trace contextRef="#ctx0" brushRef="#br1" timeOffset="57245.27">15483 5815 10537,'0'0'-768,"0"0"640,13 0 1153,0 0-385,1 0-416,12 14-127,0-1 287,15 14 545,-16-15 96,16 2-705,-15-1-224,1 0-32,-1 1 64,-13-14-32,-13 13-64,0-13 129,0 13 191,-26 0 128,-14-13-287,1 13-33,-2 1-64,2-1-32,-1 0-64,14 13 0,-1-12-288,1 12-930,-1-12-1312,0-1-4453</inkml:trace>
  <inkml:trace contextRef="#ctx0" brushRef="#br1" timeOffset="58665.35">12876 6199 4836,'0'0'32,"0"0"192,0 0 1154,0 0-65,0 0-224,13 0-288,-13 0 96,0 0-97,0 0-127,0 0-32,0-12-161,0 12-192,14 0-160,-14 0-32,12-14-31,2 14 95,-1-13-32,-13 13 32,27-14-32,-15 1 0,2 0 64,-1 0-64,14-1-31,-15-12 31,15 12 32,0 2-64,-1-15 96,1 14-64,12-1 32,-12-12 33,12 0-1,-12 12 96,12-12 32,-12 12-160,12-12-63,-11 13 127,-2-14 0,14 14-128,-14-14 256,14 15-191,-14-15 31,14 14-160,-14-14 96,14 14-192,-13-13 32,-2 12 32,16 1 64,-15-13-128,14 12 64,-1 1 32,-12-13 0,12 13-64,2-14 64,-2 0-32,1 14 32,0-13-96,-1-1 128,14 0-64,1 1 32,-15 0 64,14-1 160,13-13-160,-14 13 65,16-12-129,-16-1 128,1 14-32,0-14 96,13 13 0,0 1 32,-14 0-31,2 0-1,-1-15-128,0 15 64,-13-1-96,13 1 0,-14 0 0,-12 12-32,-1-12 32,1 12-64,-27 1 0,13 13-32,-13-13-320,-13 13-417,-1 0-1120,1 0-1218,-13 0-3876</inkml:trace>
  <inkml:trace contextRef="#ctx0" brushRef="#br1" timeOffset="59379.39">15470 4464 8776,'13'-26'192,"-13"26"1313,0-13 449,0 13-833,0 0-1153,13 13-160,-13 0 480,0 13-159,0 14 255,0 13-128,-13 14-96,13-1-64,-13 0 0,0-13-64,13-14 97,0-12-65,0-14 128,0 1 288,0-14 33,0 0 256,0 0-481,13-27-224,0 14-64,0-13-64,0-1-32,14 0-129,-1 1-63,-13 13 128,14 13 0,-13 0 64,-2 0 32,-12 13 160,13 0 64,-13 0-96,14 14 0,-14 0-160,0-1-448,0 0-353,14 1-577,-14-14-1344,13 0-3492</inkml:trace>
  <inkml:trace contextRef="#ctx0" brushRef="#br1" timeOffset="59638.41">15919 4531 13580,'0'0'32,"-13"0"-32,0 0 705,0 12 288,0 15-448,-14 0-33,14 13 0,-13 0-287,12 12-193,14-12 0,14 0-32,-14 0-513,26-14-159,-13-13 95,14 0-352,-1 1-352,-13-14-1153,0 0-3268</inkml:trace>
  <inkml:trace contextRef="#ctx0" brushRef="#br1" timeOffset="59821.42">15986 4743 13260,'0'0'-320,"13"0"832,-13 0 1282,0 13-353,0 0-416,14 0-96,-2 0-512,2 1-225,-1 12-96,0 0-416,13 1-1090,1 0-480,0-14-160,-1 0-2274</inkml:trace>
  <inkml:trace contextRef="#ctx0" brushRef="#br1" timeOffset="59977.43">16197 4809 13388,'-13'-14'-384,"0"14"352,0 14 640,-14-14 161,1 26-545,0-12-128,-14 25-96,14 1-320,-1-14-897,13 1-705,28-13-2338</inkml:trace>
  <inkml:trace contextRef="#ctx0" brushRef="#br1" timeOffset="60238.44">16237 4543 15470,'27'-12'-672,"-14"12"928,1 12 1345,-2 2-127,15-1-513,0 14-609,-1 13 0,0-14 1,-12 26-129,-2-11-32,2-2-96,-14 15 0,0-15-96,0 1-96,0-1-513,0-11-383,-14-2-866,2 0-961,-2-12-2754</inkml:trace>
  <inkml:trace contextRef="#ctx0" brushRef="#br1" timeOffset="61543.52">13391 5869 4964,'0'-14'5349,"0"1"-4132,-13 13 929,0-13-480,13 13-513,-13 0-640,-14 0-449,14 13-32,0 0-64,-13 13 64,12-12-64,1 12 0,13 1-32,-13-14 32,13 13 0,13-12-1,0-14 66,1 13-1,12-13 64,-13 0 0,14-13 32,-14-1-64,0 1 64,0 0-32,0-13 0,-13 12-64,0 1 96,-13 0 0,-13-1-63,-1 14-33,1 0-32,0 0 0,-1 0-97,1 14 97,13-1-128,-1-13 32,14 13-32,0 1 128,14-1 0,12 0 32,0-13 64,1 0 128,-1 13-288,1-13 128,-1-13-31,-13 13 63,0-13 96,1 13-64,-14-13 0,0-1-32,-14-12-64,1 12-64,-13 2-32,-1-2 0,1 14 0,0 0 32,-1 0-64,14 0 32,0 14-64,0-14-33,13 12 129,0 2 32,13-1 0,13 0 32,1-13-64,-1 14 64,0-14-32,1 0 33,-14 0-1,0 0 64,0 0 32,-13-14 32,0 1 0,0 0-32,-13-13-256,0 12 224,-13 1-96,-1 0 96,1-1 96,13 14-288,-14 0 0,14 0-32,0 14 64,0-1 0,13 0 0,0 13 96,13-12 0,13-1-128,1 0 0,-1 1 32,0-14 64,1 0 0,-1 0 160,-13 0-160,-13-14 192,0 1 32,0 0 33,-13-1-97,0 2 160,0-2-64,-14 1 0,14 13-223,0 0-130,13 0-703,-13 0-578,13 13-896,13 13-2466</inkml:trace>
  <inkml:trace contextRef="#ctx0" brushRef="#br1" timeOffset="63087.6">13391 6199 10634,'0'0'544,"0"0"-576,0 0 480,0 13 994,0-13-609,14 0-449,0 14-192,-1-1 321,12 14 159,3-14-191,-2 13-129,0 1-96,14-14-31,-14 13-193,1-12-32,-1-1 0,1 0-385,-13-13-159,-1 14-385,-13-14-801,0 0-1921</inkml:trace>
  <inkml:trace contextRef="#ctx0" brushRef="#br1" timeOffset="63418.62">13391 6385 10634,'-13'13'1473,"0"0"-1537,13-13 96,0 0 1698,0 0 95,13-13-1280,-13 0-385,0-1 160,13 2 193,-13-15-161,14 0-256,-14 1 0,0 0 32,0-1-96,0 13 32,14 1-160,-14 1 192,0 12-320,0 0 32,13 0 160,0 0 0,-1 12 0,16 1-32,-15-13 32,0 14-128,13-1-289,-12-13-800,-1 14-1730,0-1-9480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3068 900 8456,'-12'0'256,"-2"0"256,14 0 1378,0 0-96,-13 0-641,13 0-320,0 0-97,0 0-95,0 0-353,0 0-128,0 0 161,13 0-97,1 0-128,12 0 32,0 0-64,2 0-64,-3 0 64,2 0-224,13-13 320,-14 13-352,0 0-481,1 0-480,-14 0-416,1 0-257,-14 0-416,12 0-288,-12 0-3652</inkml:trace>
  <inkml:trace contextRef="#ctx0" brushRef="#br0" timeOffset="245.01">3254 847 4228,'-13'0'4964,"0"0"-4579,13 0 672,0 0-385,0 0 97,13 0-609,0 0-32,1 0 32,12 0-96,0 0-128,0 0 64,1 0 32,-14 14-32,1-14 0,-2 13 32,2 0 0,-14 0 257,0 0 351,0 1 1,-14 0-193,2-2-287,-15 2-161,14-2-321,-13 2-1793,-1-14-4997</inkml:trace>
  <inkml:trace contextRef="#ctx0" brushRef="#br0" timeOffset="1245.07">11565 887 6726,'-26'13'1185,"13"0"-640,-14-13 2017,14 0-896,0 0-706,13 14-191,-13-14 32,13 0 96,0 0-321,13 0 97,0 0-417,0 0-64,14-14-96,-1 14-96,0 0-192,2 0 128,11 0-256,-12 0-321,-1 0-224,0 0-192,-12-13-160,12 13-608,-26 0-1090,13 0-1537</inkml:trace>
  <inkml:trace contextRef="#ctx0" brushRef="#br0" timeOffset="1534.08">11672 861 960,'-41'-14'2915,"28"14"-1313,13 0 832,0 0-1377,0 0 128,13 0-384,1-13-161,-1 13-31,13 0-193,1 0-127,0 0-65,-1 13-128,14-13-32,-14 0-64,14 0 0,-14 14-32,-12-14-32,12 13 0,-26 0 0,14 0 64,-14 0 32,-14 1 0,1 0 224,0-2 161,-1-12 95,0 14-160,2-2-256,-15-12-63,14 14-450,-1-14-1377,14 14-3330</inkml:trace>
  <inkml:trace contextRef="#ctx0" brushRef="#br0" timeOffset="6921.39">3718 1337 1633,'-14'0'64,"14"0"32,-14 0 545,14-12 352,0 12 192,0 0 320,-12 0-288,12 0-63,0 0 31,-14 0-288,14 0-289,0 0-224,0 0 1,0 0-161,0 0-32,0 0 32,0 0 97,0 0-33,14 0-192,-2 0 0,16 0 32,-15 0 64,26 12-159,1-12-1,0 0 32,12 0-64,14 14 0,0-14 0,14 0-32,0 0 0,13 0-33,-14 0 33,-13-14-96,0 14-128,0 0 192,-26-12-64,0 12-288,-14 0-513,0 0-1346,-12 0-4163</inkml:trace>
  <inkml:trace contextRef="#ctx0" brushRef="#br0" timeOffset="7913.45">2950 2026 256,'-14'0'608,"14"0"353,0 0 513,0 0-353,0 0-481,0 0 129,0 0 96,0 0-128,0 0-225,0 0 1,0 0-1,0 0-192,0 0-256,0 0 64,0 0-31,0 0 127,0 0 256,14 0 65,-1 0 31,0 0-191,1 0-193,12 0-128,0 0-96,0 0-1153,1 0-3908</inkml:trace>
  <inkml:trace contextRef="#ctx0" brushRef="#br0" timeOffset="9542.54">4935 2026 1601,'0'0'577,"0"0"512,-13 0 544,13 0 321,0 0-128,0 0-673,-14 0-160,14 0 224,0 0-288,0 0-193,-12 0-95,12 0-160,0 0-1,0 0-160,0 0-63,0 0-1,0 0-96,12 0-96,-12 0 64,14 0-32,12-13-64,0 13 0,14 0 0,-14 0-32,14-13 0,0 13 0,12 0 0,-11 0 0,12 0 0,-1-13 0,2 13 0,12 0-32,0-14 0,0 14 32,0 0-32,1-13 32,-14 13-96,-1 0 0,-12 13 0,13-13 0,-14 0-64,14 0 160,-12 0 0,11 0 0,1 0-64,13 0 160,-13 0-96,1 0 32,-2-13-32,1 13 0,0 0 0,1 0 0,-15 0 0,14-13 0,-1 13 0,2 0 0,-2 0 32,1 0 0,-14 0-32,2 0 0,-15-14 0,14 14-32,-13 0 0,-1 0-32,0 0 0,-12 0 32,12 0-64,-12 0-97,-1 0-511,-13 0-353,0 0-385,0 0-576,0 0-800,-13 0-4804</inkml:trace>
  <inkml:trace contextRef="#ctx0" brushRef="#br0" timeOffset="10604.6">5120 2158 960,'0'0'4485,"0"0"-4485,0 0 832,0 0 1250,0 0-704,0 0-1058,0 0-256,13 0 320,-13-13-159,14 13-1,-1 0-128,-1 0 32,-12 0-64,28 0 64,-2-12-128,0 12 32,14 0 0,0 0-32,0 0 0,13-14 32,0 14-64,-1 0 32,1 0 0,13 0 0,-12-13 0,12 13 0,-13 0 0,13 0-32,0 0 32,0 0 32,0 0-32,0-14 0,14 14 64,-14 0-32,0 0 0,-13 0 0,0 0 1,1 0-33,-2 0-65,1 0-31,-14 0-320,15 0 0,-15 0 352,-12 0-193,-1 0-351,-13 0-513,1 0-993,-1 0-3203</inkml:trace>
  <inkml:trace contextRef="#ctx0" brushRef="#br0" timeOffset="19423.09">12226 1325 768,'0'0'641,"-12"-14"320,12 14 96,0 0 32,0 0 96,0 0 320,0 0 161,0 0-513,0 0-192,0 0-160,0 0-161,0 0 33,0 0-321,0 0-192,0 0-31,0 0-33,12 0 32,2 0-64,13 0-64,12 0 0,1 0 32,0-14-32,12 14 32,15 0 96,-1 0 192,13 0 1,1 0-97,13-12 32,-1 12 0,1 0-64,0 0-31,-1-14-129,-13 14-96,-12 0-33,-1 0-415,-27 0-385,-12 0-1249,-14 0-3908</inkml:trace>
  <inkml:trace contextRef="#ctx0" brushRef="#br0" timeOffset="21282.21">12624 2000 1569,'0'0'1826,"0"0"224,0 0-417,0 0-320,0 0-352,0 0-224,0 0-64,0 0-129,0 0 97,0 0 96,0 0-129,0 0-127,0 0-129,0 0-128,0 0-192,13 0-32,0 0 0,1 0 0,13-13 0,-2 13-64,-11 0 64,13 0 0,-1-14 0,1 14 0,12 0 32,-12 0-64,12 0 64,1 0-64,-1 0 32,2 0-32,-2 0-32,1 0-64,-14 0 0,14 0-32,0 0 63,-1 0 65,-12 0-32,12 0 64,14 0-64,-13 0 32,13 0 32,-14 0 0,15 0 0,-1 0 0,-14 0 0,15 14 32,-2-14-64,-12 0 32,12 0 0,14 0-32,-12 0-64,12 0 96,1 0 0,-1 0 0,0 0 0,-13 0 0,-1 0 0,1 13-32,-12-13 32,11 0-160,-12 0-128,0 0 96,-1 0-33,15 0-31,-1 0 128,-14 13 128,1-13 0,-1 0-160,-25 13-737,-1-13-897,0 0-224,-13 0-1153</inkml:trace>
  <inkml:trace contextRef="#ctx0" brushRef="#br0" timeOffset="22321.27">14570 2133 6438,'0'0'544,"13"0"1826,-13 0 289,0 0-1538,0 0-545,13 0 97,-13 0-128,26 0-225,-12 0-224,13 0-32,12 0-96,-12 0 0,-1 0-96,14 0-32,-27 12-417,13-12-416,-12 0-192,-1 0-352,0 0-1666,-13 0-3299</inkml:trace>
  <inkml:trace contextRef="#ctx0" brushRef="#br0" timeOffset="43887.51">6841 5139 6918,'0'0'384,"0"14"-448,-14-14 160,14 0 769,0 0 545,0 0-193,0 0-673,0 0-159,0 0 255,0 0-127,14 0-225,-1 0-96,-1 0 32,2 0 65,13 0-1,-1 0-160,14 0 32,13 0-160,-13-14 160,13 14-160,13 0-64,-13 14 128,13-14-64,0 0-64,0 13 64,14-13 0,-14 0 64,0 0-32,0 0-32,-13 0 0,-13 0-128,-1 0-64,1 0-224,-27 0-417,14 13-544,-27-13-994,14 0-3010</inkml:trace>
  <inkml:trace contextRef="#ctx0" brushRef="#br0" timeOffset="46115.63">7092 3153 3363,'0'0'1185,"0"0"96,0 0 801,0 0-160,0 0-545,0 0-1089,14 0 161,-1 0 223,12 0-191,16-14-1,-2 14-159,14 0-1,0 0-96,14 0 0,-1 0-128,0-13 97,0 13-161,1 0 32,-1 0-96,-14 0-64,1 0-161,-13 0 1,-14 0-288,1 0-609,-27 0-1250,0 0-2177</inkml:trace>
  <inkml:trace contextRef="#ctx0" brushRef="#br0" timeOffset="47002.68">7343 3259 768,'0'0'2851,"0"0"-2851,0 0 673,0 0 1537,0 0-737,0 0-800,0 0-33,0 0 97,0 12-257,0-12-95,13 14-97,-13 12-160,0-12 0,-13 12 0,13 0-63,0 1-65,-13 0 0,13-1 32,-13 0 32,0 2-32,-14-16-32,14 15-32,0-14 96,-14 14 0,1-14 64,-14-13-160,1 13 128,-2 0-96,2-13 64,-14 0-32,0 0-64,-14 0 96,15 0-96,-14-13 128,0 0-192,0 0 96,-1 0 160,14-1 257,-13 1-417,27 0 544,-1 13-192,27 0-288,-13 0-64,12-14 32,1 14 33,13 0-1,0 0 32,0 0 0,0-12-64,0 12-64,0 0-32,0 0-32,0 0 32,13 0-129,-13 0-319,0 0-161,0 0-672,0 0-1826,-13 12-3908</inkml:trace>
  <inkml:trace contextRef="#ctx0" brushRef="#br0" timeOffset="47385.71">6232 3643 9673,'-14'13'576,"14"-13"-95,0-13 319,-13 13 97,13-14-608,0 1-1,-13-13-128,13 13 64,0-14 64,-13 0 417,13 1-545,-13 12 129,13-12-1,0 13 128,0 0-224,0-1 1,13 1-129,-13 13-64,13-13 0,13 13-32,-12 13 32,12-13 0,-13 13 32,28 1 32,-15-1-128,0 0 128,14-13-32,-14 0-192,1 0-673,-14 0-1505,0 0-8361</inkml:trace>
  <inkml:trace contextRef="#ctx0" brushRef="#br1" timeOffset="54017.08">4221 7101 5060,'12'0'160,"-12"0"-31,0-14 1856,0 14-255,0 0-865,0 0-32,0 0-1,-12-14-127,12 14-224,0 0-161,0 0 64,0 0 1,-14 0 31,14-12-128,0 12 1,-13 0-97,-1 0 0,1-14-96,0 14-64,0 0-32,-14 0 0,14 14 0,-13-2-32,-1 2 32,0 0-96,15-2 64,-15 2 64,13-1-64,-12 0 32,13 1-64,0-1 64,-1 14-32,1-15 0,13 15 64,0 0-64,0-1 0,0 0 32,0 1 32,13 0-64,1-1 32,12 0 0,-13-12-32,14 12-32,0-12 96,-2-1-32,16 0-32,-15 0 128,14-13-32,-14 0-32,14 0 64,-14-13 0,15 0 0,-16 0 0,2-1-32,0 1 64,-14 0 65,13-1-129,-12-12 160,-1 0 64,-13-1 96,0 0-31,0 1 127,0 0 97,-27-1-481,1-12-32,0 12 64,-15-13 96,2 13-64,0 15-224,-2-16 32,2 16-160,-1 12-609,1 0-640,11 12-673,3 2-4036</inkml:trace>
  <inkml:trace contextRef="#ctx0" brushRef="#br1" timeOffset="61599.52">6854 5193 1697,'0'-14'1345,"0"14"-544,0 0 961,0 0-257,0 0-320,0 0-416,0 0-224,0 0 95,0 0 65,0 0-129,-13 0-63,13 0-33,0 0-63,0 0-1,0 0 33,0 0 31,0 0-96,0 0 1,0 0-65,0-13 0,0 13-63,0 0-33,0 0-96,0 0-96,0 0 96,0 13 64,13-13-32,-1 0-31,2 0-65,0 0 0,12 0 0,0 0-32,1 0-32,0 0 32,12 0 32,14 0-64,-13 0 0,0 0 0,12 0-32,-12 14-32,13-14 64,0 0-32,-1 0 32,2 0 32,-1 12-128,0-12 32,-14 0-65,2 0 129,-2 0 0,1 0-64,-14 0 64,1 0-32,-1 0 32,0 0 0,-12 0 0,-1 0 0,0 0-64,-13 0 32,13 0-32,-13 0-160,0 0-256,0 0-193,0 0-256,0 0-1185,-13 0-1762,13 0-3555</inkml:trace>
  <inkml:trace contextRef="#ctx0" brushRef="#br1" timeOffset="65444.74">501 7630 1505,'0'0'1666,"0"0"159,-13 0 481,13 0-320,0 0-544,-13 0-161,13 0-64,0-13-96,-13 13-128,13 0-352,0 0-513,0 0-288,0 0 128,0 0 256,13 0-64,0 13-64,0-13 0,14 0 0,12 0-64,2 0 32,-3-13 0,3 13-32,12 0-32,-27-14-32,14 2-288,-14 12-192,0-14-417,-12 14-1121,0 0-705,-14 0-1601</inkml:trace>
  <inkml:trace contextRef="#ctx0" brushRef="#br1" timeOffset="65776.75">740 7643 8263,'-14'0'353,"14"0"-706,0 0 417,0 0 417,0 14-129,0-1 129,0-13 95,0 27-127,14-14-65,-14 14 64,13-1-95,0 0-97,0 0-128,0 1 64,1 0-32,-1-1 353,-13 0 128,0-12 383,0-1-31,-13 1-288,-1-14-224,1 13 31,-13-13-288,-1 13-160,1-13-64,0 0-128,-15 0-416,16 0-706,-3 0-735,2 0-1379,13 0-6117</inkml:trace>
  <inkml:trace contextRef="#ctx0" brushRef="#br1" timeOffset="66317.78">1031 7670 6566,'13'-13'736,"-13"13"-800,0 0 2050,0-14-576,0 14-610,0 0-607,-13 0-161,13 0 192,-13 14 32,13-14 64,-14 13 33,14 0-65,-13 14 160,13 0-31,-13-1-33,13 0-64,0 14-95,0-14-33,0 1-128,0 0 32,13-1-32,-13-13 0,13 14 0,1-14-64,-14-13-288,13 13-545,0-13-1121,0 0-3363</inkml:trace>
  <inkml:trace contextRef="#ctx0" brushRef="#br1" timeOffset="67067.83">1348 7710 8872,'-13'0'1313,"13"0"-1345,-13 0 1025,13 0 32,0 0-737,-14 0-320,14 0 64,-12 13 32,-2 1-64,1-2 0,0 15 0,-1-14 0,2 13 0,12-12 96,0 12 1,0 1-33,0-14 64,12 13-32,15-12 32,-14-1 96,13-13 161,1 0 63,-14 0-128,13 0 129,-12 0 31,12 0-63,-12-13-1,0-1-96,-2-12-32,1 13-31,-13 0-33,0-14-64,0 14-128,-13-1 256,13 2 1,-12 12-33,12-14-32,-14 14-128,14-13-224,-27 13-64,14 0 32,-13 0 96,-1 0-257,0 0-63,1 13 32,0 1 127,0-14 33,12 12 96,14 2 0,-13-1 96,13 0 96,13 1 64,1-1 257,12-13-65,0 13-256,0-13-64,1 0 32,0 0-32,-1 0-64,-13 0-256,0 14-513,1-14-736,-14 0-1314,0 0-4260</inkml:trace>
  <inkml:trace contextRef="#ctx0" brushRef="#br1" timeOffset="67363.85">1586 7855 9865,'0'0'-192,"0"0"352,0 14 2402,0-14-1345,0 13-960,0 0 255,0-13-63,0 14-321,0-2-128,0 2-64,14-1-417,-14-13-640,0 14-544,13-14-994,-13 0-2754</inkml:trace>
  <inkml:trace contextRef="#ctx0" brushRef="#br1" timeOffset="67738.87">1666 7643 4996,'-14'-13'6054,"14"13"-6054,0-13 480,14 13 1602,-1 0-896,14 13-418,-15-13-95,15 13 64,0 14-257,-1-14-96,-12 14-127,12 0-33,-13-1-96,0 0 96,1 14-32,-14-14 33,0 14-225,0 0 64,0-13-128,-14-1-385,-12 1-159,13-1-674,0-13-1376,-15 14-4933</inkml:trace>
  <inkml:trace contextRef="#ctx0" brushRef="#br1" timeOffset="68539.92">1018 7061 9288,'-14'-14'-64,"1"14"256,13-13 1186,-13 13 255,13 0-768,-13 0-416,13 0-1,0-13 128,0 13-223,0 0-161,0 13 192,0-13 33,0 13-33,0-13-128,13 26 129,0-12-193,0 12-64,1 1-64,12-14 32,-13 27-64,14-26 0,-14 12 0,13 0-96,-13 0 32,1-12-128,12-1-417,-13 0-383,-13 1-418,14-1-1216,-14-13-2979</inkml:trace>
  <inkml:trace contextRef="#ctx0" brushRef="#br1" timeOffset="68834.92">1044 7259 8872,'-13'26'2819,"13"-26"-2755,13 14 32,0-1 128,14 0 705,-14-13-353,13 14-480,1-1-31,-1-13-33,14 13 64,-14-13-96,1 14 0,-14-2 64,1-12 96,-2 0 32,-12 14 0,14-14 385,-14 0 416,0-14-705,0 2-224,13-2-64,-13-12 0,0-1-96,13 0-385,-13-12-479,0 12-33,0 1-1217,0 13-5478</inkml:trace>
  <inkml:trace contextRef="#ctx0" brushRef="#br1" timeOffset="69685.98">382 6543 7815,'-26'-12'160,"-1"12"481,0-14 1152,14 1-479,0 13-610,0-13-319,-14 13-225,14 0-128,0 13 0,0 0 64,0 1-64,-1 12-96,1-12 96,13 12 0,0 14 0,13-14 32,1 0-32,12 1 160,0 0 32,14-14 97,-14 0 191,15-13 193,-2 0 160,-12-13-225,-1 0-287,1-1-65,-1-12-160,-13 12 0,-13-12-160,0 0-96,-13-1-64,-13 0-32,-1 15 31,1-2 33,-1 0 32,-12 2 32,-2 12 0,15 12-32,-14-12-32,27 14 128,0 0 192,13-2 64,13 2 32,14 12-96,-1-12-63,14-1-33,0 0-64,0-13-321,-1 14-768,-12-14-1313,-1 0-3972</inkml:trace>
  <inkml:trace contextRef="#ctx0" brushRef="#br1" timeOffset="69867.98">633 6650 13676,'0'13'-96,"0"1"224,0-2 833,0 2-288,0-1-609,0 0-64,0 1-32,13-1-288,-13 0-769,14-13-1089,-14 14-3011</inkml:trace>
  <inkml:trace contextRef="#ctx0" brushRef="#br1" timeOffset="70098">674 6543 12619,'-14'0'961,"14"0"-1313,0 0 1569,14 0 417,-1 0-1122,0 0-576,0 0-160,0 0-769,1 0-929,-1 0-1825,0 0-5893</inkml:trace>
  <inkml:trace contextRef="#ctx0" brushRef="#br1" timeOffset="70234">740 6583 12043,'-14'27'737,"1"-14"-866,13-13 578,13 14 416,-13-14-97,14 0-543,-1 13-482,13-13-703,-13 0-834,1 0-3908</inkml:trace>
  <inkml:trace contextRef="#ctx0" brushRef="#br1" timeOffset="70437.02">858 6398 12555,'-13'0'737,"13"0"-961,0 13 1409,13 1 673,-13-1-1057,0 13-641,0 1-96,0-1-32,14 14-897,-14 13-1153,14-13-2114</inkml:trace>
  <inkml:trace contextRef="#ctx0" brushRef="#br1" timeOffset="74470.25">6894 5219 1505,'0'-14'1601,"0"14"-287,0 0-129,0 0-224,0 0 32,0 0 32,-14 0-417,14 0-31,0 0 191,0 0-127,-14 0 160,14 0-64,0 0-225,0 0-64,14 0 33,-14 0-193,14 0 32,12 0-127,14 0-97,0 0-64,12-12 32,2 12-64,25 0 96,-13 0 96,13 0 0,0 0-96,-12 0 0,12 0-96,0 12 0,-12-12 0,-1 14 0,0-14 65,-13 0-33,1 0 32,-15 0 64,-12 0-128,-15 0-32,2 0-64,-14 0-513,0 0-224,0 0-224,-14 13-1697,2-13-5382</inkml:trace>
  <inkml:trace contextRef="#ctx0" brushRef="#br1" timeOffset="76721.38">2182 7763 10537,'0'0'1186,"-13"-14"-161,13 14 1185,0 0-417,0 0-159,0 0-385,0 0-576,0 0-129,0 0-320,0 0-127,13 0 95,0 14-64,0-14-32,14 0 96,-1 0-64,1 13-64,0-13-64,-2 0-32,3 0-576,-2 0-738,-13 0-832,-13 0-768,13 13-1667</inkml:trace>
  <inkml:trace contextRef="#ctx0" brushRef="#br1" timeOffset="76895.39">2208 7869 10057,'27'0'416,"-1"0"1250,1 0 352,0 0-769,-2 0-1025,-11 0-384,13 0-769,-14 0-1185,0 0-3971</inkml:trace>
  <inkml:trace contextRef="#ctx0" brushRef="#br1" timeOffset="77457.42">2830 7458 11594,'0'-13'673,"0"13"-513,0 0 1250,0 0 95,0 13-1217,0 0 609,0 1-224,-13 12-321,13 0-96,0 14-128,0-14-95,0 14-33,0-13-33,13 0-351,-13-14-769,14 14-320,-14-15-737,0 2-2083</inkml:trace>
  <inkml:trace contextRef="#ctx0" brushRef="#br1" timeOffset="77696.42">2685 7803 13228,'-13'0'128,"13"0"-352,0 0 1281,0 0 224,13 0-480,14 0-128,-1 0-65,27 0-320,-14 0 97,28 0-129,-14 0-160,-1 0-96,2 0 64,-2 0-192,-12-14-32,-13 14-609,0 0-512,-1 0-257,-26 0-928,0 0-2947</inkml:trace>
  <inkml:trace contextRef="#ctx0" brushRef="#br1" timeOffset="78099.45">2764 7935 12844,'-13'13'832,"13"-13"-1504,0 0 1601,0 0 768,0 0-1344,13 0-161,1 0-64,12 0-128,-13 0-32,0 0 32,1 14 0,0-14-96,-2 13 128,-12 0-64,-12 14 160,-2-14-128,0 0 0,1 13 64,0-12-32,0-14-32,13 13-64,0 0 0,0-13 0,0 0 160,13 0 32,13 0-416,2 0-993,-16 0-1378,15-13-2402</inkml:trace>
  <inkml:trace contextRef="#ctx0" brushRef="#br1" timeOffset="78575.48">3042 7975 12780,'-13'26'352,"13"1"-96,0-14 1218,0 13-449,0-12-769,0 12-192,0-12 32,0-2-96,13-12 0,-13 0-160,14 0 96,-14-12-32,12-2-65,2 1 33,-14-14 96,13 1 0,-13 13-160,13-14 192,1 14-64,-14 13 96,14 0 192,-14 0 33,12 13 63,-12-13-64,0 27-64,13-14-64,-13 0-160,0 0 64,14 1-32,-14-14 0,13 0 32,-13 0 32,14 0-160,-14-14-96,12 14-192,-12-13 64,14 0 63,-1 13 161,0 0 128,-13 0 321,14 13 223,-14-13-127,12 13-193,-12 1 64,14-1-224,-14 0-64,13 1-384,-13-2-961,0 2-1538,0-14-7046</inkml:trace>
  <inkml:trace contextRef="#ctx0" brushRef="#br1" timeOffset="79303.53">3982 7697 13388,'-27'-14'577,"1"14"-673,-14 0 96,1 14 160,-1-14 192,-14 13-256,16-13 0,-16 0 96,14 13 193,14-13-193,0 0-128,-1 14-96,27-14-128,0 12 128,13-12 256,27 14 0,0-14-32,0 13-31,13-13-33,0 13-32,-14-13-64,1 0-32,-14 14-64,-13-14-128,-13 12-33,-13-12 193,0 14-352,-27-1 160,1 14 224,-2-14 32,-11 14-32,12-15 64,0 2 224,27-1-96,0 1-96,26-14 385,14 13 352,13-13-417,13 0-192,0 0-160,-1 0-32,1 0-128,-13 0-608,-1 0-610,-11 0-543,-3 13-1923</inkml:trace>
  <inkml:trace contextRef="#ctx0" brushRef="#br1" timeOffset="79592.55">3611 8187 13612,'0'26'-32,"0"-12"-1185,0-2 641,0 1 736,0 1-320,13-1-1538,1-13-2370,-1 14-1697</inkml:trace>
  <inkml:trace contextRef="#ctx0" brushRef="#br1" timeOffset="79771.56">3638 8081 13100,'0'0'2018,"13"0"-2755,0-14 801,1 14-32,-2 0-384,2 0-2371,0 14-6117</inkml:trace>
  <inkml:trace contextRef="#ctx0" brushRef="#br1" timeOffset="79945.57">3756 8133 14733,'0'0'833,"0"0"-1666,0 0 1762,14 0 481,0 0-1026,12-12-480,-13 12-641,14 0-672,-14 0-2018</inkml:trace>
  <inkml:trace contextRef="#ctx0" brushRef="#br1" timeOffset="80089.58">3770 8213 11787,'-14'14'512,"28"-14"-672,0 0 1313,-1 0 256,13 0-1056,1 0-577,-1-14-1378,0 14-2338</inkml:trace>
  <inkml:trace contextRef="#ctx0" brushRef="#br1" timeOffset="80255.59">4062 8147 14894,'0'13'800,"0"0"-864,0 1 2018,0-14-192,0 26-1378,0-12-640,0-2-833,13 1-673,-13 1-1793,13-14-6631</inkml:trace>
  <inkml:trace contextRef="#ctx0" brushRef="#br1" timeOffset="80925.62">3585 7498 10057,'13'-13'513,"-13"13"-546,0 0 1443,0 13-33,0 0-928,0 0-129,0 14 32,0-1-96,0-12-192,0 12 33,0-26-33,0 13-32,0-13 32,0 0 160,13 0 224,-13-13-416,13-1-128,-13-12 0,14 13-96,-1-14-481,0 14 225,1 0 288,-14 13 0,12 0 32,-12 0 128,14 13 256,-14 0-96,0 14-64,0-14-96,14 1 0,-1-2 0,-13-12 96,13 0 32,-1 0 225,-12 0-65,14-12-192,0-2 64,-1 1-32,-13 0 64,13 13-160,0-14 193,-13 14 255,13 14 97,-13-1-225,0 0-224,14 1-32,-14 12-192,0-13-1217,13 0-1634,-13-13-8680</inkml:trace>
  <inkml:trace contextRef="#ctx0" brushRef="#br1" timeOffset="81430.65">4485 7657 12684,'-13'-14'1057,"-1"14"-1090,1 0 130,0 0 351,0 0-128,0 27-128,-1 0 289,1 13 320,13-1 64,-13 14-225,13-13-576,0 12 32,13-11 32,-13-2-160,27-12 32,-14 12-96,0-25-352,13 12-769,-12-12-801,12-14-2050</inkml:trace>
  <inkml:trace contextRef="#ctx0" brushRef="#br1" timeOffset="81820.67">4684 7697 12107,'0'0'1762,"0"26"-2883,-14-12 992,14 12 706,-13 14 64,13-1-385,0 1-192,0-1 0,0 2-64,0-2-32,13-25 0,-13-1 32,0 0 32,14-13 64,-14 0 64,0-13-96,12 0-32,2-14-32,-14 1 96,13 12-96,-13-13 0,13 15 32,1 12 0,-14 0 129,13 0 319,0 12 449,-13 2-32,13-1-225,-13 14-287,0-14-321,13 14-32,-13-1-801,14-13-1217,-14 14-1121,14-27-4644</inkml:trace>
  <inkml:trace contextRef="#ctx0" brushRef="#br1" timeOffset="82231.7">4948 7935 14125,'-26'0'1954,"12"0"-2211,2 13 706,-2 1 608,1-1-673,13 13-224,0 1-224,13-1 96,13 1-288,1-14 0,0 0 64,-1 1 32,14-14-97,-14 0 33,-13-14 96,14 1 64,-15 0 160,-12-14 96,0 1-32,0-1-256,-12 1-256,-15 13-513,0-1 385,1 1 544,-14 13 96,14 0 96,13 13 128,0 1-287,-1-1 95,28 0 256,-1 0 97,0 1-33,13-1-192,1-13-127,0 13-1,-1-13-32,0 0-160,0 0-96,-12-13-128,-14 13-801,13 0-1217,-26 0-2531</inkml:trace>
  <inkml:trace contextRef="#ctx0" brushRef="#br1" timeOffset="82743.73">5318 7603 10986,'0'-12'1057,"0"12"-801,0 0 1538,0 0-673,-12 12-801,-2 2-128,1 26 449,0 0 224,-1 0-289,1-1-127,13 0-321,0 1 0,0 0-64,13 0-64,1-13-128,-1-1-224,14-13-513,-15 1-545,15-1-832,-14 0-3331</inkml:trace>
  <inkml:trace contextRef="#ctx0" brushRef="#br1" timeOffset="82939.73">5425 7815 14381,'0'14'929,"0"-1"-993,13 0 673,-1 1 1120,16 12-640,-15-12-801,13 12-288,1-13-64,-1 14-416,0-14-1058,1 0-1280,-14-13-2083</inkml:trace>
  <inkml:trace contextRef="#ctx0" brushRef="#br1" timeOffset="83133.75">5623 7829 12940,'-40'13'640,"27"0"-768,-13 1 384,-1 12 834,1-12-642,-1 12-384,13 1-256,2-14-385,12 13-256,0-12-832,0-14-1570,12 0-3107</inkml:trace>
  <inkml:trace contextRef="#ctx0" brushRef="#br1" timeOffset="83379.75">5676 7591 14381,'0'12'961,"-14"2"-1345,14-1 640,-13 14 1506,13-1-769,-13-12-833,13 12 32,13 0-160,0 1-32,1 0-320,0-15-769,-1 2-545,12-1-320,-11-13-1057,0 0-3299</inkml:trace>
  <inkml:trace contextRef="#ctx0" brushRef="#br1" timeOffset="83530.77">5795 7710 11370,'-13'13'1185,"13"1"-1185,0-2 1153,0 2-96,0-1-1057,0 0-288,0 1-673,13-2-416,0 2-737,1-1-2723</inkml:trace>
  <inkml:trace contextRef="#ctx0" brushRef="#br1" timeOffset="83666.78">5822 7657 11210,'0'-27'1922,"-14"27"-1666,14 0 833,0 0-608,0 0-1314,0 0-3267</inkml:trace>
  <inkml:trace contextRef="#ctx0" brushRef="#br1" timeOffset="83876.78">5915 7617 15855,'12'0'-353,"1"0"1250,1 13 1505,-14-13-1217,14 13-800,-1 14-481,-1 0 96,-12-1 96,0-12-224,14 12-577,-14-13 32,0 0-480,-14 1-737,14-2-1793</inkml:trace>
  <inkml:trace contextRef="#ctx0" brushRef="#br1" timeOffset="84158.81">6073 7498 16047,'0'0'929,"13"13"-1186,1 0 1474,-1 14 353,13-1-353,-13 27-833,14-13-255,-14 13-1,0 0 0,-13 0-128,13 0-96,-13 0-449,-13-13 161,13 0 192,-13-14-1218,0 14-95,-14-27 128,14 0-2019,0 1-4323</inkml:trace>
  <inkml:trace contextRef="#ctx0" brushRef="#br1" timeOffset="84461.83">6391 7921 10473,'13'14'7143,"0"-14"-7815,0 0 607,1-14 514,12 14-129,-13 0-448,14-12-641,-13 12-1184,11 0-2596</inkml:trace>
  <inkml:trace contextRef="#ctx0" brushRef="#br1" timeOffset="84900.85">6722 7855 15406,'0'0'-416,"-14"0"-417,14 14 1185,-13 12 33,13 0-353,0 1-64,0 0 64,13-1-128,1 1-257,12-14 65,0 0 32,-12-13 224,12 0 32,1 0 0,-14-13 64,-1 0 64,2-14 128,-14 14-64,14 0-32,-14 0-96,0-1-64,0 14-96,-14 0-256,14 0 224,0 14 32,0 12 96,0 1-64,0 12 96,14 1 0,-14-1-32,13 1-32,-13-13 32,0 0 0,-13-2 64,-1-11 576,0-14 129,-11 0 288,11 0-192,-13 0-641,-12-14-352,12 1-256,1-13-737,0 0-737,12-14-1761,2 0-6695</inkml:trace>
  <inkml:trace contextRef="#ctx0" brushRef="#br1" timeOffset="85153.87">6933 7498 7366,'-26'53'5221,"13"-27"-4996,-1 14 543,14-14 1474,0 14-928,14-13-962,-1 0-288,13-1 0,-13 0-288,14-12-737,-14-2-769,13-12-864,-12 0-3812</inkml:trace>
  <inkml:trace contextRef="#ctx0" brushRef="#br1" timeOffset="85319.88">7106 7617 10570,'-14'26'3811,"14"1"-3715,0 0 96,0-14 673,0 14-512,14-15-642,-14 2-768,13-14 32,0 13-1345,-13-13-5926</inkml:trace>
  <inkml:trace contextRef="#ctx0" brushRef="#br1" timeOffset="85462.88">7119 7564 15118,'-13'-13'96,"13"13"-352,0 0 320,0 0-609,13 0-3234,-13 0-6918</inkml:trace>
  <inkml:trace contextRef="#ctx0" brushRef="#br1" timeOffset="85657.89">7185 7511 12716,'13'26'224,"0"-12"865,0-1 1761,1 14-671,-1-1-1571,0 0-384,0 14-160,0-13-32,-13 0-320,0-1-833,0-13-769,-13 14-384,0-15-1185,0-12-6246</inkml:trace>
  <inkml:trace contextRef="#ctx0" brushRef="#br1" timeOffset="86155.92">7330 7524 12299,'0'-13'320,"0"13"-512,13 0 1153,0 13 609,1 0-545,0 14-32,-1 0-161,12 25-191,3-12-64,-15 14-353,0-15-96,0 14-32,0 0-160,-13-14-160,0 2 128,-13-2 32,0-12-161,0-1 193,0-13-32,-1 1-96,0-1-481,1-13-1184,13 0-2627</inkml:trace>
  <inkml:trace contextRef="#ctx0" brushRef="#br1" timeOffset="86538.93">7555 7471 13580,'27'-13'705,"-27"0"-801,13 13 1473,1 0 737,-2 0-1281,1 0-481,1 0-256,0 13-31,-1 0-130,-1 1 65,-12 12-96,0-13 96,0 14 96,-12-1-96,-1-12 129,13-2 31,-14 2 224,14-14 0,0 0-159,0 0 31,14 13 32,-1-13-128,-1 0 33,29 0-514,-15-13-191,-13 13-962,14 0-1793,-14 13-2338</inkml:trace>
  <inkml:trace contextRef="#ctx0" brushRef="#br1" timeOffset="88830.08">2129 8902 10762,'0'0'1377,"0"0"-704,0 0 1409,0 0-97,0 0-831,0 0-386,13 0-127,1 0-161,-1 0-287,13 0-225,1 0-321,-14 0-1344,13 0-1699,1 0-3618</inkml:trace>
  <inkml:trace contextRef="#ctx0" brushRef="#br1" timeOffset="88979.08">2195 8968 13580,'-26'40'673,"26"-27"-609,0 0 1826,13-13-193,13 0-1056,1 0-737,12 0-1474,-11-13-1184,10 13-5286</inkml:trace>
  <inkml:trace contextRef="#ctx0" brushRef="#br1" timeOffset="89406.11">2897 8557 10922,'0'-13'1377,"0"0"-1249,0 13 673,0 13 1121,0 0-897,-14 0-865,14 14-96,0-13-64,0 12 0,0 14-416,0-14-353,14 0 0,-14 1-672,13 0-929,1-1-2627</inkml:trace>
  <inkml:trace contextRef="#ctx0" brushRef="#br1" timeOffset="89616.12">2778 8862 10698,'-53'13'3075,"40"1"-3075,-1-14 672,14 0 994,14 0-289,-1-14-961,13 14-191,14 0 31,13-13 32,13 13-128,0-13-128,14 13 0,-14-13-64,0 13-416,-13 0-385,0 0-384,-27 13-1057,0-13-2467</inkml:trace>
  <inkml:trace contextRef="#ctx0" brushRef="#br1" timeOffset="89962.14">2764 9034 11627,'-13'27'1729,"0"-27"-1953,13 0 704,13 13 385,0-13-128,1 0-641,12 13-32,0-13-64,2 14-32,-16-2 32,1 16-96,1-16 256,-14 15-32,-14 0 257,1-1 672,1 0-321,-16-12-159,15-1-161,13 0-256,-13 1-64,13-1-96,13-13-928,14 0-482,-1-13-1056,1 13-1538,0-14-5797</inkml:trace>
  <inkml:trace contextRef="#ctx0" brushRef="#br1" timeOffset="90409.17">3042 9127 10409,'0'0'2307,"0"14"-2275,-13-2 608,13 2 962,0 12-705,0 1-801,13 0 64,-13-15-64,0 15-32,0-14 32,0-13 64,14 14 96,-14-14-31,0-14-193,0 1 0,12 0 0,-12-1-96,14-12 0,-14 0-129,13 12 129,-13-12 0,13 12 64,1 14-32,0 0 32,-2 14-64,-12-14 0,0 13 64,13 0-32,-13 14 0,0-27 64,0 13 64,14-13 96,-14 0-96,13 0-63,1 0-33,-14-13 0,12 0 0,2-1 160,-14 14 192,13 0-96,0 0 97,-13 0 31,14 14 0,-2-1-224,2 0-31,-1 1-129,-13-2 96,13 2-481,-13-1-896,14 0-1409,-14-13-4421</inkml:trace>
  <inkml:trace contextRef="#ctx0" brushRef="#br1" timeOffset="91036.2">4088 8703 12491,'26'-26'609,"-12"12"384,-14 1 512,0 13-1056,-14 0-417,1 0-32,-13 0-96,-1 13 160,-12 1-64,12-14 0,-13 13 0,14 0 0,-1 0 0,-12 14 0,25-14-96,1 0 0,0 1 63,13-2 130,13 2 95,0-14-96,14 0 32,12 14 64,-12-14-128,-1 13-128,1-13-64,-13 13 128,-14 0 96,0 0 96,-14 1 0,0-1 289,1 0-1,0 1-127,0-2-65,0 2-160,-1-14 64,14 13 225,0 0-129,27 1-64,-14-1-160,13-13 64,15 13-64,-16-13-224,3 0-929,-2 13-1537,0-13-2563</inkml:trace>
  <inkml:trace contextRef="#ctx0" brushRef="#br1" timeOffset="92320.28">3916 9259 12716,'-14'14'256,"14"-1"-288,-13 0 704,13 1 289,0-1-480,-13 13-385,13 1-96,0-14 0,0 14-128,0-1-481,0-12-800,0-14-2307</inkml:trace>
  <inkml:trace contextRef="#ctx0" brushRef="#br1" timeOffset="92486.28">3902 9207 14285,'-13'0'1345,"13"0"-1793,0 0 448,0 0 64,13 0-192,-13 0-1378,14 13-1793,-1-13-5861</inkml:trace>
  <inkml:trace contextRef="#ctx0" brushRef="#br1" timeOffset="92651.29">3968 9247 7943,'0'12'4676,"0"2"-4676,14-14 353,0 0 864,-1 0-929,-1 0-896,1 0-2083,15 0-5989</inkml:trace>
  <inkml:trace contextRef="#ctx0" brushRef="#br1" timeOffset="92782.3">3996 9339 13132,'-14'26'-32,"28"-12"128,-1-14 1185,-1 13-384,1-13-865,15 0-1569,-2 0-3652</inkml:trace>
  <inkml:trace contextRef="#ctx0" brushRef="#br1" timeOffset="92956.31">4246 9313 15150,'0'13'288,"0"-13"-320,0 13 1089,0 0-256,0 0-801,0 1-641,0-1-672,0 0-673,0 1-1665,0 12-6021</inkml:trace>
  <inkml:trace contextRef="#ctx0" brushRef="#br1" timeOffset="93734.36">3850 8491 5124,'0'13'4837,"0"-13"-4965,13 14 128,-13-14 160,13 13 0,-13-13-64,0 13 0,0-13 289,0 13 127,0-13-288,0 13 225,0-13 223,0 0-575,0 0 63,0-13 352,0 0-320,0-13-160,13 12-64,-13-12 96,13 13 0,1-1-32,-1 14 129,-13 0 63,13 0-128,-13 14 64,0-1-96,13-13-64,-13 13 32,0-13 0,0 0 0,0 13 128,0-13 33,13 0-129,-13 0-32,14-13-96,0 0-161,-1 13 33,-1-13 160,15 13 32,-27 0 0,14 0 192,-1 0 385,-13 13 352,0 0-545,0 0-160,0 1-96,0-1-128,13 0-448,-13 0-2018,13 0-5190</inkml:trace>
  <inkml:trace contextRef="#ctx0" brushRef="#br1" timeOffset="94196.38">4552 8491 11530,'-28'0'64,"28"13"-224,-13 1 256,0-1 417,13 13-97,-13 1 321,0 12 160,-1 15 160,1 12-96,0-14-257,0 15-287,13 0-289,0-1-128,13-27-481,0 14-511,0-27-322,14 14-1216,-14-26-4549</inkml:trace>
  <inkml:trace contextRef="#ctx0" brushRef="#br1" timeOffset="94982.43">4869 8756 12043,'13'-27'865,"-13"14"-673,-13 0 1249,-1 0-1217,1 13-256,1 0-32,-16 0 32,2 13-64,0 13 192,12 1 65,1 12-33,0 2-64,13-2 0,0 1 32,0 0 128,26-14 0,1 1-64,-1-1 225,27-13 255,-13-13-63,13 0-289,-14-13-128,1 0-64,-14-13 97,1-1-161,-27-12 0,0 12 32,0-13-192,-27 14-257,1-1 129,0 1 0,-14-1 96,0 27 64,14 0 64,-1 0 128,2 13-32,11 1 96,14 12 64,0 1-64,0-1-64,26 1 32,-13-14-96,28 14-96,-15-15-320,14 2-1185,-14-14-1346,0 0-6054</inkml:trace>
  <inkml:trace contextRef="#ctx0" brushRef="#br1" timeOffset="95228.43">5239 8955 10954,'-13'26'1057,"13"-12"-417,0-1 1250,-13 0-320,13 0-994,0 0-544,0 1 0,0-1-192,13 0-288,-13-13-513,0 14-865,13-2-3555</inkml:trace>
  <inkml:trace contextRef="#ctx0" brushRef="#br1" timeOffset="95595.46">5464 8809 14701,'-26'-26'545,"13"26"-737,13 0 896,-13 0 289,13 12-576,13 2-257,0 13-128,-1-1-32,16 1-192,-15-1-161,13 0-255,14 1-193,-14-14-512,1 14-1314,-14-14-4163</inkml:trace>
  <inkml:trace contextRef="#ctx0" brushRef="#br1" timeOffset="95804.47">5583 8809 11627,'0'0'512,"-13"0"-448,13 0 1634,-13 14 31,-14-1-1088,14 13-513,-13-13 64,-1 14 0,13 0-288,2-15-224,-1 2-1121,13 12-1186,0-12-3363</inkml:trace>
  <inkml:trace contextRef="#ctx0" brushRef="#br1" timeOffset="96064.49">5742 8570 10345,'0'-13'3716,"-14"13"-4004,14 0 384,-13 0 1377,1 0-480,-1 27-416,13-14-353,-14 13-64,14 1-128,0 13-96,14-14-801,-1 1-320,-1-1-192,15-12-513,-13-2-2274</inkml:trace>
  <inkml:trace contextRef="#ctx0" brushRef="#br1" timeOffset="96201.5">5835 8690 11146,'0'-27'1249,"0"27"-1345,-13 0 1025,13 0 0,0 14-705,0-1-320,0 0-801,0 13-1345,13-12-3139</inkml:trace>
  <inkml:trace contextRef="#ctx0" brushRef="#br1" timeOffset="96337.51">5901 8690 12203,'-27'-40'897,"14"27"-385,0-1 449,0 14-865,13-12-2081,0 12-4390</inkml:trace>
  <inkml:trace contextRef="#ctx0" brushRef="#br1" timeOffset="96569.52">5940 8557 13965,'-25'-13'128,"25"13"-705,0-13 2019,0 13-481,0 0-545,12 13 289,1 0 127,15 0 97,-15 14-672,13-1-257,-13 1 64,1 13-32,-1-14-96,-13 1-353,0-14-992,0 14-1186,-13-15-3843</inkml:trace>
  <inkml:trace contextRef="#ctx0" brushRef="#br1" timeOffset="96923.54">6179 8862 17840,'-13'0'1186,"-1"0"-1539,14 0 257,0 0 288,0 0-128,14 0-480,-1 0-641,13 13 288,15-13-384,-2 0-1505,0 0-4837</inkml:trace>
  <inkml:trace contextRef="#ctx0" brushRef="#br1" timeOffset="97369.56">6576 8769 15054,'-13'0'-96,"13"14"0,-14-2 192,1 16-96,13-2-96,0 0-353,0 1 65,13 0 320,1-1 32,-1 0 32,13-12 32,1-1 96,-14-13-64,1 0 32,-2 0 0,2-27 0,-1 14 32,-13 0-32,0-13-64,0 12 32,0 14-96,0-13-224,0 13 256,0 0-96,13 13 160,-13 13-32,14 1 64,-2 13 0,-12-14 129,14 14 95,-14-1 64,-14-11 129,14 11 288,-26-12 127,0-1 161,0 0-544,-1-12-321,-12-1-192,12-13-128,0 0-384,-13-13-257,27-1-897,-13 2-768,13-15-1858</inkml:trace>
  <inkml:trace contextRef="#ctx0" brushRef="#br1" timeOffset="97615.58">6866 8570 14125,'-25'14'160,"11"13"320,1-1 1634,13 0-736,-14 1-1090,14-1-160,0 1-352,14 13-128,-14-14-321,27-12-768,-14-1-385,13 0-2306,-12 0-5221</inkml:trace>
  <inkml:trace contextRef="#ctx0" brushRef="#br1" timeOffset="97766.59">6973 8729 12908,'13'0'96,"-13"14"0,0-1 512,0 0-383,0 1-1026,0-2-1601,0 2-865,14-14-4036</inkml:trace>
  <inkml:trace contextRef="#ctx0" brushRef="#br1" timeOffset="97911.6">7039 8690 12427,'-27'0'801,"27"-13"-2050,0 13 0,0 0-609</inkml:trace>
  <inkml:trace contextRef="#ctx0" brushRef="#br1" timeOffset="98112.61">7092 8611 11659,'0'0'64,"0"12"608,14-12 1378,-1 14-384,0 12-833,-1-12-257,2-1-31,0 13-257,-1 1-192,0-14 0,-13 14-320,0-1-609,0-12-672,0 12-321,-13-13-1761</inkml:trace>
  <inkml:trace contextRef="#ctx0" brushRef="#br1" timeOffset="98450.63">7224 8557 11627,'-13'-13'128,"13"13"-32,0 0 1569,13 13-31,-13 0-929,14 14-385,-1-1 96,0 1 289,0 13-161,0-1-351,1 1-1,-1 0-128,-13 0 0,13 13-32,-13-14-96,0 1-321,0 0-31,0-14 192,0 1-289,0 12 353,-13-11-192,13-16-865,-13 15-1025,-1-14-8553</inkml:trace>
  <inkml:trace contextRef="#ctx0" brushRef="#br1" timeOffset="99208.67">7343 8531 12844,'-13'-27'864,"0"14"-703,13 13 1088,13 0 448,0-13-992,0 13-385,15 0-191,-15 13-450,12 0 609,3 1-320,-15-1 64,0 0-352,-13 0 608,0 0-256,13 1 65,-13-14 95,-13 13-64,0-13 192,0 14 65,13-14-65,-14 0-160,14 12-64,0-12 0,14 14 0,-1-14-128,13 13-128,14-13-609,-1 13-736,2-13-1282,-16 0-6822</inkml:trace>
  <inkml:trace contextRef="#ctx0" brushRef="#br1" timeOffset="99577.69">7794 8862 15406,'0'0'128,"0"0"-96,0 0 1698,0 0-833,13 0-577,0 0-160,0 0-192,14 13-320,-1 1-833,0-14-1634,-12 13-4100</inkml:trace>
  <inkml:trace contextRef="#ctx0" brushRef="#br1" timeOffset="99715.7">7860 8955 15182,'-27'26'384,"27"-12"-288,0-1 1410,13-13-385,1 13-929,12-13-672,0 13-2083,14-13-3330</inkml:trace>
  <inkml:trace contextRef="#ctx0" brushRef="#br1" timeOffset="100387.74">8428 8531 9577,'0'-13'480,"0"-1"97,-12 14 1184,12 0-191,-14 0-770,14 27-447,-13-1 448,13 1-225,0 0-288,0-1-256,0 0-64,0 14-256,0 0-417,13 0-191,-13 0-386,14-14-800,-14 0-3907</inkml:trace>
  <inkml:trace contextRef="#ctx0" brushRef="#br1" timeOffset="100582.75">8270 8915 8872,'-27'14'5893,"27"-14"-6181,0 0 384,0 0 1153,27 0 1,-1 0-866,14 0-256,0 0 128,26-14-256,-14 14-96,14 14-320,-12-14-1186,-14 0-1376,-14 0-5767</inkml:trace>
  <inkml:trace contextRef="#ctx0" brushRef="#br1" timeOffset="100884.77">8323 9061 13004,'-27'13'1185,"27"0"-1153,0-13 512,0 14 674,14-14-418,-1 12-704,0 2-96,13 0-128,1-14-32,-14 12 0,1 2 128,-14-1 32,0 14 160,0-14 417,-14 14 320,-12-15-161,12 2-255,2 12-385,-2-12-96,1-1 0,13-13-577,13 13-928,1-13-1218,12 0-3010</inkml:trace>
  <inkml:trace contextRef="#ctx0" brushRef="#br1" timeOffset="101339.79">8574 9153 13708,'-14'14'961,"2"-14"-1281,12 13 352,0 0 929,-13 1-192,13 12-673,0-12-192,0 12 64,0-13-64,0-13-161,13 13 97,-13-13 128,0 0 32,12 0 0,-12-13 32,0 0 0,14-1 0,-14 2-32,14-2-32,-14 1-32,13 13-32,-13-13 64,13 13 64,-13 13-32,0 0 32,14 1-32,-14-2 0,0 2-32,0-1 32,0-13 32,12 0 0,-12 0 32,0 0 0,14 0-32,-14-13 0,13 13-64,-13-14 32,13 2 32,1 12 225,-14 0 191,12 0 225,2 0-161,-14 12 33,13 2-353,-13-1-224,0 14 0,0-14-865,13 0-1217,-13 0-993,0 0-6951</inkml:trace>
  <inkml:trace contextRef="#ctx0" brushRef="#br1" timeOffset="101793.82">9144 8611 11947,'-14'-14'0,"14"1"64,0 13 320,-14 0 705,1 0-256,1 13-160,-1 1 31,-1 25 289,0-12 128,1 25-320,-13 2-352,13 12-161,-14 0-192,14-13 32,0 13-96,0-13-160,13 1-32,0-2-513,13-12-512,0-14-897,0 1-576,0-14-4389</inkml:trace>
  <inkml:trace contextRef="#ctx0" brushRef="#br1" timeOffset="102183.84">9276 8941 14125,'13'-12'448,"-13"12"-1216,0 0 511,-13 0 578,-1 12-129,1 15-288,0 0 96,0-1 64,0 0 0,13 14-32,0-14 0,0 2 32,13-2 32,0-13 64,13 0 417,1-13-97,-1 0-127,1 0 255,0-13 129,-15-14-33,2 15 33,-1-16-384,-13 2-225,-13 13-32,-1-14-96,2 14-192,-15 0-545,0 13-576,15-13-1026,-15 13-1985</inkml:trace>
  <inkml:trace contextRef="#ctx0" brushRef="#br1" timeOffset="102486.86">9501 8795 15566,'-13'-12'737,"-14"-2"-801,27 1 1249,0 0 577,0 13-1154,27-14-416,-1 14-256,0 0 128,-12 14-96,12-1-32,-13 0-32,0 13-32,-13 2 96,-13-15-32,0 13 128,13 1 32,-13-14-64,0 0 0,13 1 0,-14-14 32,28 12-96,-14-12 64,13 0-800,13 0-1378,-13 14-1634,15-14-7527</inkml:trace>
  <inkml:trace contextRef="#ctx0" brushRef="#br1" timeOffset="102703.87">9805 9021 13773,'0'13'1409,"0"-13"-1633,13 0 1313,-13 0 993,27 13-1346,-14-13-543,13 14-161,14-14-161,-13 0-992,0 0-1217,-15 0-1858,2 0-7109</inkml:trace>
  <inkml:trace contextRef="#ctx0" brushRef="#br1" timeOffset="102875.88">9912 8955 11370,'12'0'737,"-12"13"-417,0 0 2083,13 14 319,-13-1-1665,0 1-769,0-1-256,0 0-32,0 2-640,0-2-1666,0-13-1954</inkml:trace>
  <inkml:trace contextRef="#ctx0" brushRef="#br1" timeOffset="103395.9">10295 8955 11915,'13'-14'288,"-13"14"-704,-13 0 672,13 0 993,-13 14-736,-13-1-289,12 14-64,-13-1 32,14 14-128,-1-14 128,14 0-160,0 2 32,14-2 33,-1-13 191,14 0 320,-1-13 33,1 0 320,0-13 96,-1 0-192,0-13 32,-26 12-257,14-12-255,-14-1-225,-14 14 0,1-14-288,0 14-353,-13 0-352,12 0-1377,-12 13-1761,12 0-8265</inkml:trace>
  <inkml:trace contextRef="#ctx0" brushRef="#br1" timeOffset="103706.93">10507 8783 14958,'-13'-14'576,"-1"1"-576,14 0 2050,0 13-737,14-14-992,-1 14-289,12 0-96,-11 14 32,0-1 0,-1 0 0,0 13-32,-13-12-1,0 13 226,0-14-97,-13 0 0,0 0 64,-1 1 32,0-14 32,2 13-128,12-13 32,12 0-96,-12 0-288,14 0-801,13 0-705,-14 0-1152,13 0-3172</inkml:trace>
  <inkml:trace contextRef="#ctx0" brushRef="#br1" timeOffset="103944.93">10731 9021 10153,'-12'0'6310,"12"0"-6630,0 0 448,0 13 1441,12-13-1024,15 0-417,0 0-192,12 13-160,-12-13-673,12 0-1089,-25 0-1313,12 0-3652</inkml:trace>
  <inkml:trace contextRef="#ctx0" brushRef="#br1" timeOffset="104123.95">10864 8929 10057,'-13'26'577,"13"0"351,0 1 1955,0-14-833,0 27-1057,0-14-609,0 0-255,0-12-97,13 12-897,-13 1-1954,0-14-5989</inkml:trace>
  <inkml:trace contextRef="#ctx0" brushRef="#br1" timeOffset="104592.98">11129 9008 4228,'13'-13'9897,"-13"-1"-10346,0 14 97,-13 0 1153,13 14-385,-13-1-416,-1 13 0,1 1 96,13-1-64,-14 0-128,14 2-32,14-16 64,-1 2 96,14-1 32,-14-13-32,13 0 257,1 0 255,-14-13 97,13-13 352,-26 12 64,14-12-545,-14-1-320,-14 14-224,1-14 0,-13 14-993,13 0-993,-14 13-1313,14-13-6118</inkml:trace>
  <inkml:trace contextRef="#ctx0" brushRef="#br1" timeOffset="104881.99">11287 8823 13548,'-39'-28'1442,"39"16"-1218,0 12 1441,0 0-447,0 0-1026,13 12-192,13-12 0,-13 14-160,15-14 64,-15 14-129,-1-1-31,-12 13 384,0-13-64,0 1 161,-12-14-65,-1 13 96,13-13-288,-14 13 64,14-13-288,14 0-897,-14 0-1346,13 0-1633</inkml:trace>
  <inkml:trace contextRef="#ctx0" brushRef="#br1" timeOffset="105156.01">11394 8623 12523,'-14'-12'-32,"14"12"64,14 0 1890,-1 0-673,13 12-768,1 15 31,-1 0 65,14 12 160,-14 1-193,14 13 65,-14 0-33,-13 0-127,14 0-289,-27-13 32,0 13-128,0-13-192,0 0-353,-13-1-319,-1-12-1218,1-1-993,-13 0-3812</inkml:trace>
  <inkml:trace contextRef="#ctx0" brushRef="#br1" timeOffset="105639.04">11910 8889 13869,'-14'-14'2818,"0"14"-2754,14 0 449,0 0 1345,0 0-545,14 0-897,0 0-352,12 0 64,0 14-160,14-14-640,-14 0-1506,1 13-1890,0-13-8104</inkml:trace>
  <inkml:trace contextRef="#ctx0" brushRef="#br1" timeOffset="105783.05">11950 8955 13324,'-40'26'481,"40"-12"-225,13-1 2050,0-13-448,13 13-1250,14-13-480,0 0-128,0 0-704,-1-13-1570,0 13-2691</inkml:trace>
  <inkml:trace contextRef="#ctx0" brushRef="#br1" timeOffset="106447.08">11314 8955 10762,'0'0'961,"0"0"544,0 0 1122,0 0-1090,14 0-704,-14 0-289,13 0 97,-13 0-257,12 0 321,2 0-321,-1 0-224,1 0-128,-1 0 0,0 0-128,0 0-352,0 0-1186,1 0-2145,-14 0-5510</inkml:trace>
  <inkml:trace contextRef="#ctx0" brushRef="#br1" timeOffset="107334.13">12518 8915 1793,'14'-13'7271,"-1"0"-6278,-13 13 1217,0-14 192,0 14-1024,0 0-866,0 0-192,-13 0 65,-1 0-33,1 14-96,0-14-192,0 26-64,-14-12 65,13 12-65,14 0-65,-13 14 65,13-14-192,0 1-64,13 0-64,15-1 192,-2-12 96,0-2 96,14-12 32,0 0 0,-14 0 192,0-26 289,1 12 63,-13-12 33,-2 0-225,-12-1 33,-12 1-161,-2-1-160,-13 14-224,1-14 64,0 15-288,-1-2-1153,1 14-1058,-1 0-1248,14 0-7880</inkml:trace>
  <inkml:trace contextRef="#ctx0" brushRef="#br1" timeOffset="107716.16">12677 8716 12619,'0'-39'321,"0"39"319,14-14 2051,-2 14-1122,15 0-992,0 0 32,-1 0-289,14 14-288,-14-1-32,1 0-96,-1 0-64,-13 0-97,-13 1 65,-13-14 64,0 26 160,-14-12-32,14-2 0,-13 2 128,13 0-96,-1-14 96,1 13-64,13-13 33,13 13-97,1-13-65,-1 0-447,13 13 32,1-13-610,-1 0-127,0 13-672,-12-13-2371</inkml:trace>
  <inkml:trace contextRef="#ctx0" brushRef="#br0" timeOffset="113420.48">4750 9431 4772,'-14'0'2082,"14"14"-1794,0-14 1698,-13 0 769,13 0-1026,0 0-800,0 0-256,0 0-65,0 0-63,0 0-33,0-14-127,13 14-65,-13 0 32,0 0 1,14 0-65,-14 0-128,13 0 0,-13 0-31,13 0-97,0 0 64,14 14-64,-1-14-64,1 0 96,0 0-128,-1 0 64,14 0-64,-14 0 224,14 0-352,-1 0 192,14 0-97,-13 0 65,13 0-96,0 0 64,-1 0 96,14 0-192,0 0 0,1 0 32,12 0 96,-13 0 64,0 0-32,14 0 0,0 0 64,0 14-128,-1-14 128,13 0 128,15 0 64,-15 12 65,14-12 127,-14 14-96,1-14 65,0 13-257,-15-13-192,-12 0 64,1 0 0,-14 0-64,-13 0-32,0 13-256,-14-13-97,-12 0-255,-1 0-930,-13 0-1569,-13 0-9385</inkml:trace>
  <inkml:trace contextRef="#ctx0" brushRef="#br0" timeOffset="115748.62">3478 4981 5829,'-12'-14'4132,"-1"14"-3331,13 0-289,-14-13 129,1 13-129,-1 0-191,-12 0-257,-14 0-96,14 13-32,-26 1 32,12-1 64,-13 14 384,14-1-352,-2 14 0,14-1 0,1 14 0,13 0-64,0 13-32,26-13 0,0-13 0,27 0 32,14 0-64,-15-14 96,27-12-64,0-2 128,0-12 96,0 0 385,1-12 128,-1-15-129,0 0 33,-26 1-193,0-14-128,-14 0-192,-14-13 257,-12 0-353,-12 13 96,-1-12 96,-28-1-256,2 13-32,-14 13-289,0 1-736,0 13-384,14 0-1025,12 13-5542</inkml:trace>
  <inkml:trace contextRef="#ctx0" brushRef="#br0" timeOffset="116492.66">4988 3801 1153,'-14'-26'7431,"2"26"-6951,-2-13 257,1 13-33,-14-13-159,1 13-161,-1 0-384,-12 13 0,-1 14 0,0-1 193,14 14-33,0 13-64,-1 0 128,27-1-224,0 15 96,13-14 0,13-1 32,14-12-32,0 0-32,14-13-64,12-1-32,0-13 225,0-13 383,0 0-31,-13-13-129,13-13 0,-27-1 225,1-13-64,-26 0-129,-2 2-32,-24-16 1,-2 1-385,-26 0-192,1 13 64,-14 1-129,-13 12 1,12 1-96,2 26-929,-1 0-1698,14 0-8616</inkml:trace>
  <inkml:trace contextRef="#ctx0" brushRef="#br0" timeOffset="117241.7">6563 2663 5733,'0'-28'1505,"-14"16"737,1-2-800,1 14-802,-2-13-159,-13 13-321,1 0-96,-14 13 64,-13 13 417,13 2-33,1 11-288,0 1-31,11 13-1,2-13-64,26 12-64,0 2-64,26-2 32,2-12-32,24 0 32,14-14-32,0 1 64,0-14 0,14-13 128,-14 0 225,0-26 63,0 12 97,-13-26 320,-14 14-161,-11-14-287,-28 0-161,0-12-32,-14 12-352,-25-13 0,-14 13-64,-1 1-481,-24-1 129,12 26-417,0 2-833,12 24-2690</inkml:trace>
  <inkml:trace contextRef="#ctx0" brushRef="#br0" timeOffset="124465.11">4128 5351 1665,'0'-12'6983,"0"12"-6759,0-14 384,0 14 962,0-13-161,0 13-768,0 0-193,0 0-352,13 0-128,-13 13 289,13 1 319,0 11 65,-13 16-97,13 11-223,-13 2-97,-13 12-96,13 0-32,0-13-64,-13-14 32,13 1 0,0-13 32,0-14 0,13-13 129,-13 0 191,0 0 321,13-13-513,-13-14-288,14-13-32,-1 14-257,1 0-159,-2-1-225,1 14 289,15 0 288,-15 0 160,-1 13 64,2 13 224,-1 0 192,1 0 129,-1 14-289,0-14-31,-13 14-161,0-1-128,13 0-449,-13-12-768,13 12-480,-13-12-1026,14-2-2882</inkml:trace>
  <inkml:trace contextRef="#ctx0" brushRef="#br0" timeOffset="124898.14">4524 5696 11851,'0'-27'1153,"0"27"-1249,0-13 929,0 13 864,0 0-1216,-13 0-642,13 0 33,-13 27 160,0-14 161,13 14-129,0 12 64,0-12-192,0-1 128,13 0-32,0 2 0,14-16-32,-1 15 96,1-27 0,0 0 0,-1 0-64,0 0 0,0-13-32,-12-13 64,-1 12 32,-13-12-32,0-1-64,-13 0-192,-1 14 32,-12 0 32,0-1 224,-14 2 32,13 12-32,2 0-32,-3 12-32,15 2-32,0-1-32,13 0 64,13 1 0,0-1 96,1 0 65,12 1-257,1-14-449,12 0-448,-12 0-576,-14 0-1955,13-14-4003</inkml:trace>
  <inkml:trace contextRef="#ctx0" brushRef="#br0" timeOffset="125165.15">4855 5325 15214,'0'0'-256,"-13"0"63,1 14 962,12 11 576,-14 2-832,0 13-161,14 0 289,-13 0 32,13 12-385,0-12-160,13 0-32,1-14-32,0 1-192,11 0-288,2-1-97,-1-26-416,-12 13-416,12-13-673,0-13-1794,-12-1-5797</inkml:trace>
  <inkml:trace contextRef="#ctx0" brushRef="#br0" timeOffset="125360.17">4988 5550 8776,'0'0'4068,"0"0"-4293,0 13 610,13 1 1280,0-1-351,1 0-866,-2 1 0,15-1 33,-14 0-289,13-13-224,1 13-224,-13-13-737,-1 0-448,-1 0-481,-12 0-705,0 0-1793</inkml:trace>
  <inkml:trace contextRef="#ctx0" brushRef="#br0" timeOffset="125525.17">5147 5523 10537,'-14'27'417,"1"0"95,-13-14 2051,12 14-609,-12 12-1186,12-12-511,2-1-257,-2 0-257,14-12-800,0-1-512,14-13-481,12 0-2947</inkml:trace>
  <inkml:trace contextRef="#ctx0" brushRef="#br0" timeOffset="125778.19">5147 5364 13388,'13'27'160,"-1"0"-32,16-1 1026,-15 1 415,13-1-992,1 14-417,-14-14-96,0 14-32,1 0 32,-14 0-96,0 0-224,-14-14-1,14 0-31,-13-12-192,0-1-705,-1-13-1122,1 0-3490</inkml:trace>
  <inkml:trace contextRef="#ctx0" brushRef="#br0" timeOffset="127213.27">5226 5391 5605,'0'-13'2883,"0"13"-2787,0 0 256,0 13 1153,0-13-416,0 27-352,0-14 96,0 13 32,0 14 0,0 0-161,0 0-512,0 0-160,13-1 32,-13 1-128,0-1-64,13-12-160,-13-14 160,14 1 160,-14-14 96,0 0 192,13-14-31,-13 1-225,0 0-32,0-13-128,-13-1-65,-1 0-31,14-12-96,-13-1-64,13 0-97,-13 1-255,13-15-546,-13 15-95,13-1 737,0 13 1280,0 15 1122,0 12-1666,0 12 32,0 1 929,0 28-544,0-2-321,0 14-32,13-13-96,-13 13-64,13 0-32,-13-13-128,13-14-96,1 14 32,-1-27 32,-13 0 192,0-13 32,13 0 192,-13 0 160,0-13-224,0-14-63,0 1-1,-13 0-96,13-14-96,0 0-257,-13-13-63,-1 14-96,1-1 383,0 13 450,13 27 31,-13-13-320,0 26 0,13 0 161,0 14-1,0 12-64,0-12 96,0 13-96,13 0 129,0-14-129,0 14-128,14-13-128,-14-15-193,0 2 161,1-14 128,-2-14 64,-12-12 0,14 0-160,-14-14 0,0 14-96,0-28-256,-14 14 31,2 1 33,12-1 384,-14 27 192,1 0 609,0 0-481,13 26-416,-14 0 352,14 13 193,0 1-1,0 12-224,0 1-96,14 0-64,-1 0-32,14-14-96,-15 1-896,2-14-610,-1 1-384,0-2-2402</inkml:trace>
  <inkml:trace contextRef="#ctx0" brushRef="#br0" timeOffset="127711.3">5384 5087 11050,'0'0'416,"0"13"-159,-12-13 1504,12 13-415,-14 0-578,14 14 1,-13-1 256,13 0-320,0 1-385,0 0-128,0-1-160,0 1-32,13 0-352,1-2-129,-2-11-512,2-1-192,0-13-480,-1 14-1859</inkml:trace>
  <inkml:trace contextRef="#ctx0" brushRef="#br0" timeOffset="127891.31">5530 5272 13004,'0'26'96,"0"-12"320,0 13 1122,0-15-1090,14 1-512,-1 1-224,-13-1-321,13-13-416,0 14-1025,0-14-5253</inkml:trace>
  <inkml:trace contextRef="#ctx0" brushRef="#br0" timeOffset="128036.32">5583 5193 15758,'-13'0'353,"13"-14"-353,0 14 96,0 0-320,0 0-1954,13 0-609,0 0-5317</inkml:trace>
  <inkml:trace contextRef="#ctx0" brushRef="#br0" timeOffset="128274.33">5649 5073 5861,'-13'-13'7143,"13"13"-7143,0 13 961,13-13 1249,0 27-769,1-14-512,13 13-320,-15 14-385,15 0 32,-13 0-32,-1-1-256,-13 2 128,0-2-128,0-12-96,-13 12-224,13-26-257,-14 14-640,0-14-673,1 1-864,-12-2-7752</inkml:trace>
  <inkml:trace contextRef="#ctx0" brushRef="#br0" timeOffset="129182.38">5901 5298 10922,'14'-13'384,"-14"13"-288,0 0 801,0 0-160,0 0-737,0 13 224,12 1 192,-12 13 129,27-15 256,-13 28-1,-1-13-223,13 12-64,-13 15-33,-13-2-320,14 2-64,-14-2 0,0-12 64,-14 13-128,14-26 1,-13 13-1,-1-14-417,2-12-896,-1 12-1185,-15-13-3972</inkml:trace>
  <inkml:trace contextRef="#ctx0" brushRef="#br0" timeOffset="130632.47">6312 5630 12171,'0'0'833,"0"-13"-129,0 13 1314,0 0-224,0 0-1121,12 0-321,2 0-96,12 0-96,1 0-63,-14 0-226,13 0-799,-12 13-1186,-1-13-1666,-13 0-8263</inkml:trace>
  <inkml:trace contextRef="#ctx0" brushRef="#br0" timeOffset="130776.47">6338 5735 13004,'0'27'801,"13"-27"-545,14 0 1025,-1 13 289,0-13-930,1-13-672,-1 13-1025,-13 0-1890,1-13-6213</inkml:trace>
  <inkml:trace contextRef="#ctx0" brushRef="#br0" timeOffset="131454.51">6734 5617 6950,'0'-14'1538,"0"14"415,0 0-287,0 0-577,-12 14-320,12-1 64,0 0 224,0 13-673,0-12-64,0 12-384,12 0 192,2 1-160,-1 0-128,14-14 96,-15 0 0,29-13 128,-16 0-64,3 0 32,-15-13 64,13 0-96,-13-1 96,1 1 0,-14 0-32,0-13-64,0 12-32,0 14-32,-14-13 0,14 13-160,0 13 32,0 1 128,0 12 64,0 14 0,0-14-32,14 14-64,-14 0 160,0-14-128,0 14 128,0-14-128,0-12 160,-14 12 224,1-12 449,0-2-97,-13-12-31,-2 0-385,3 0-32,-2 0-256,13-12-224,-12-2-513,13-12-992,0 12-1731,-1-12-5924</inkml:trace>
  <inkml:trace contextRef="#ctx0" brushRef="#br0" timeOffset="131794.53">7119 5418 10826,'0'0'576,"-13"13"417,13 0 1377,-14 14-544,14-14-1121,-14 14-289,14-1-224,0 0-63,0-12-129,0 12 0,14-12-225,0-1-415,-1 0-481,0-13-737,13 0-1281,-12 0-5958</inkml:trace>
  <inkml:trace contextRef="#ctx0" brushRef="#br0" timeOffset="131965.54">7224 5523 12299,'0'27'128,"0"-14"353,0 14 832,0-14-1089,0-13-352,0 14-416,14-1-578,-1 0-1856</inkml:trace>
  <inkml:trace contextRef="#ctx0" brushRef="#br0" timeOffset="132110.54">7264 5431 14189,'-13'-13'801,"13"13"-929,0 0 288,0 0 128,0 0-800,0 0-1570,13 0-4068</inkml:trace>
  <inkml:trace contextRef="#ctx0" brushRef="#br0" timeOffset="132334.56">7343 5391 12043,'27'14'256,"-13"-1"1570,-1 0 736,-1 0-448,15 14-1377,-13-1-192,12 0-33,-13 1-352,-13 13 128,0 0-352,0-1-704,-26-12 191,13 12-1345,-15-12-960,3 13-1282,-16-27-4453</inkml:trace>
  <inkml:trace contextRef="#ctx0" brushRef="#br0" timeOffset="134289.68">5040 5656 6630,'-12'0'2338,"-2"0"-1345,1 0 897,13 0 224,0 0-449,0 0-576,0-13-800,27 0 63,-1-14-64,14-13-224,13 0-96,0 1-32,13-14-96,0 0-64,0 0 64,-14 13-129,2 0 257,-14 14 96,-14 0-64,-13 26-64,-13 0-160,-26 12 256,-1 15-96,-25 13 32,-1 0 64,0 12-32,-13 2 64,-1-1-32,-12 13 128,13-13 353,12 0 384,28-27-577,13-12-448,13-14 192,13 0 384,27-14-63,0-12-385,13-14-160,13 0 96,0 0-33,0-12-63,1 12 160,-15-13-288,1 14 192,-26-2 192,-1 28 0,-26 0-160,-13 13 320,-14 13-384,-12 14 64,-14 12 96,-13 1-192,0 0 192,12 26-96,-12-13 96,27-13 0,12 0 96,13-27-96,28 0 0,13-13 256,26 0 1,-1-26-193,2-1-224,24-13-32,-12 0 192,1-12-64,-14 12 32,0 0 64,-27 0 0,1 1-289,-27 12 225,-14 14-32,-12 0-480,-27 26 320,0 0 96,1 14 32,-14 12-32,12 1 63,2 0 98,12 13-162,13-14 226,27-12-226,13-14 97,14 1 193,12-14-33,1-14 64,14 1-128,-2-14-32,-12 1-64,13 0 96,-14-1 32,1 1 33,-27-14 31,0 13-96,-13 1-128,-13-1-160,0-12-321,-27 25 129,1 1 95,-1 0 193,1 13-32,-14 26 160,12 1-32,-11 13 192,12 12-95,14-11-33,12 11-32,14-25-225,14 0 258,26-15-1,-1-12 64,14 0 64,-1-12 0,2-15-96,-1 0 96,0-12 193,-14-1 255,-12 13-63,-13-12-225,-1 12-384,-13 1-769,-13 12 257,-1 14-1698,-13 14-1730,1 12-8808</inkml:trace>
  <inkml:trace contextRef="#ctx0" brushRef="#br0" timeOffset="134809.71">5306 6027 14701,'0'0'129,"0"0"447,0 0 1506,0 0-1153,0 0-961,12 0 576,2 14 33,12-2-257,0 2-128,2 12-384,-2-12 384,0-1-320,1 0-704,-1 1 223,-13-14-768,1 0-737,-1 0-1185,-13 0-5350</inkml:trace>
  <inkml:trace contextRef="#ctx0" brushRef="#br0" timeOffset="135010.72">5504 5974 15630,'-26'13'-96,"12"1"192,-12-1 1602,13 14-705,-14-1-737,1 0-320,-1 1 128,14 0-160,-1-15-352,14 15-962,0-14-480,0-13-832,14 0-2851</inkml:trace>
  <inkml:trace contextRef="#ctx0" brushRef="#br0" timeOffset="135378.74">5583 5735 9160,'13'-12'897,"-13"12"-481,-13 0 1730,13 0-864,0 0-642,-13 12-127,13-12 352,-13 27 288,0-14-192,-1 14-129,14 0-383,-13-1-257,13 0-64,0 1 32,13-14-128,1 1-96,-1 12 32,0-26-640,0 13-642,0 0-511,14-13-1058,-14 0-5477</inkml:trace>
  <inkml:trace contextRef="#ctx0" brushRef="#br0" timeOffset="135559.75">5690 5841 10570,'0'0'1729,"0"14"-1665,0-14 1602,0 14-97,0-2-1248,0 15-353,13-14-321,-13 1-832,12-1-705,-12 0-1377,0 0-5061</inkml:trace>
  <inkml:trace contextRef="#ctx0" brushRef="#br0" timeOffset="135702.76">5715 5789 13004,'0'-14'1249,"0"14"-1729,0 0 191,0 0-1024,0 0-2691</inkml:trace>
  <inkml:trace contextRef="#ctx0" brushRef="#br0" timeOffset="135947.77">5742 5683 9993,'0'-14'1409,"14"14"-1281,-14 0 1890,13 0-512,0 14-289,0-1-256,14 14-257,-14-1-95,0 0 384,0 1-577,0 12-95,1-11-321,-1 11 96,-13-12-192,14 12-289,-14-26-832,-14 14-352,1 0-898,-1-15-3811</inkml:trace>
  <inkml:trace contextRef="#ctx0" brushRef="#br0" timeOffset="137830.87">5504 5259 11723,'13'-27'1217,"-13"14"-1409,13 13 128,-13-14 544,0 14 545,0 0-481,-13 0-640,-13 14 0,-1 12 96,-12 1 0,-2 13 0,-11 12 96,12-11 0,-13 11 33,14 2-97,11-15-64,16-12 32,-1-1 0,26-26 0,-1 14 192,2-14 96,0-14 0,25 14-160,-12-26-96,13-1-64,-14 0 32,26 1-96,-11 0 64,-2-14-32,1 0-64,-14 13 0,1-12-96,-1-1 0,-26 0-129,0 0-191,-13 28-97,-13 12 609,-14 0 128,-14 26 353,2 14 351,12 13-191,-12-1 32,12 2-257,13-1-288,14-1-192,13-12-961,13 0-929,14-13-2883</inkml:trace>
  <inkml:trace contextRef="#ctx0" brushRef="#br0" timeOffset="140966.06">4855 8306 448,'0'0'1569,"0"0"-672,0 0-608,0 0-1218</inkml:trace>
  <inkml:trace contextRef="#ctx0" brushRef="#br0" timeOffset="141479.09">4816 8319 3427,'-14'0'1665,"1"-13"353,13 13-320,-13 0-33,13 0-223,-13 0-289,13 0-416,-13 0-97,13-13 97,0 13-225,0 0-319,13-14-97,-13 14 0,26 0-64,-13 0 64,15 0-96,11 14 160,0-14-32,15-14 96,-15 14-64,14 0 225,-1 0-417,2 0 64,-1 0-64,0 14 0,-1-14 0,2 0 32,-1 13-32,0-13 0,13 13 0,0-13-64,0 13 96,0-13-32,0 0 32,0 13 32,14-13-32,-14 0 0,14 0 0,-1 0 0,0 0 32,14-13 64,-14 13-96,15 0 0,-16 0 0,-12-13 32,0 13-32,0 13 0,0-13 0,-12 0-32,-1 13 0,0-13 32,-13 0 0,0 0 0,-2 0 32,3 14-64,-15-14 0,1 13-129,-14-13-255,0 0-449,-13 0 0,0 0-864,-13 0-3396</inkml:trace>
  <inkml:trace contextRef="#ctx0" brushRef="#br0" timeOffset="144966.29">5610 5232 10954,'0'-13'128,"0"-1"-64,0 14 256,0 0 385,-14-12-417,1 12-128,0 0-160,-13 12-32,-14 2 64,0-1 97,-12 14 31,-2-1 160,-12 14-32,0-14 33,12 1-65,15 0-96,0-1-128,25-26-32,1 13 0,13-13 160,13 0 257,27-13 63,0 0-288,13-14-224,13 0-128,-13-12 32,13 12 128,-14-12-32,2-1 0,-1 14 32,-14-1 64,1 14-32,-27-1 64,-13 14 96,-26 0-384,-1 14 64,-25 12 128,-14 14 128,0 0-32,-1-1 32,1 14 96,13-26 289,-1 0 352,29-14-321,11 0-384,1-13 1,13 0-33,13 0-64,14-13 192,13 0-352,12-14 192,2 13-96,-2-11-96,2-2-192,-2 0-65,1 1 129,0 12 160,-27 1 32,-12 0-384,-14 26-193,-27 0 641,-12 14-96,-14 13 64,-13 12 0,-1 2 0,1-1 32,0 13 0,0-13 224,26-13 225,14-14-385,26 1-192,12-27 96,15 0 256,12 0-128,15-14-64,12-12-320,14 0-128,-14-1 287,0 0 97,0 14 33,-26-14-66,-14 27 33,-26 0-320,0 0 160,-26 14 96,-14 12-288,0 1-225,14 0-1313,-14 12-4964</inkml:trace>
  <inkml:trace contextRef="#ctx0" brushRef="#br0" timeOffset="145856.34">580 8279 9769,'-26'14'-577,"26"-1"353,0-13 416,26-13 481,2 13 480,24 0-96,-12 0-96,26 0-160,0 0-161,13 0-191,14 0-1,0 0-64,40-14-31,-1 14-33,14-13-160,-2-1-32,-37 1-128,-28 13-64,-39-12-256,-14 12-545,-13 0-897,0 0-191,-13 12-2724</inkml:trace>
  <inkml:trace contextRef="#ctx0" brushRef="#br1" timeOffset="153551.78">13868 8411 11979,'0'-12'1217,"0"12"-448,0 0 512,14 0-64,12-14-416,14 14-449,12 0-32,14-13-127,-12 13-193,-1-13 0,0 13-96,-14 0-449,-12 0-832,-1 0-769,-13 0-1986,-13 0-5700</inkml:trace>
  <inkml:trace contextRef="#ctx0" brushRef="#br1" timeOffset="153795.79">14173 8372 9577,'-41'27'576,"29"-15"-416,12 15 161,0 0 63,12-1-256,16 14-32,-15-27-32,0 13 0,0-12-32,0-1 0,1 1 0,-14 12 225,13-13 736,-13-13 384,-13 13-96,-1 1-192,-12-14-288,0 0-417,-14 0-320,0 0-96,0 0 0,0 0-320,14 0-673,0 0-833,12-14-1313,14 14-3139</inkml:trace>
  <inkml:trace contextRef="#ctx0" brushRef="#br1" timeOffset="154084.81">14517 8372 12619,'0'-27'193,"0"14"-193,0 13 736,0 0 385,0 0-672,0 0-321,-13 27 192,13-1 417,-14 14-32,1 0-257,-1-1-32,14-12-223,0 12-65,0-25-32,0 13 0,14-15-64,-14 15-128,13 0-737,1-14-544,-1 13-545,0-13-1345,0 1-5285</inkml:trace>
  <inkml:trace contextRef="#ctx0" brushRef="#br1" timeOffset="154287.81">14716 8504 10345,'0'27'2563,"0"-14"-2403,0 0 897,0 0 801,-14 1-641,14-1-897,0 13-192,14-12-64,-14-1-64,13 14-320,-13-14-1089,12 0-705,2 0-1282,-14-13-5604</inkml:trace>
  <inkml:trace contextRef="#ctx0" brushRef="#br1" timeOffset="154546.81">14861 8345 11691,'13'14'160,"0"-1"-160,0 0 1281,1 1-320,12 12-513,-13 14-256,0-1-160,1 1 65,0-14-65,-14 1 32,0-13-32,0 12 0,0 0 0,-14 1-32,14-14-96,-27 13-225,14-12-255,0-1-705,0 0-2115</inkml:trace>
  <inkml:trace contextRef="#ctx0" brushRef="#br1" timeOffset="154785.84">15178 8531 14189,'0'0'320,"0"0"-288,14 13 1474,0-13-193,11 0-1025,2 13-256,13-13-352,0 0-1282,-14 0-1344,0 13-9865</inkml:trace>
  <inkml:trace contextRef="#ctx0" brushRef="#br1" timeOffset="154942.84">15258 8570 1953,'-27'41'10282,"14"-29"-10026,13 2 1186,13-1 544,0 0-1090,1-13-671,26 14-225,-14-14-289,14 0-928,-14 0-1794,0 0-5060</inkml:trace>
  <inkml:trace contextRef="#ctx0" brushRef="#br1" timeOffset="155281.87">15721 8570 11691,'39'0'512,"-39"0"-768,0 0 416,-12 0 577,-2-13-225,-12 26-256,12-13 1,-12 41 31,0-2 0,12-12-288,0 12 96,14-12-64,14-1-32,0-12 96,12 12-96,14-12 32,0-1 32,13 0 33,13-13 415,-13 0 289,-1-13-289,-12-14-416,-14 1-96,-12-1-64,-14 0-160,-14 1 128,-12 0-96,-14-1-801,-12 0-1217,-14 15-6118</inkml:trace>
  <inkml:trace contextRef="#ctx0" brushRef="#br1" timeOffset="166319.51">14821 1443 4868,'-13'-13'609,"0"0"1056,0 0-448,-1 0-288,1 13-160,-1-14-192,-11 1-65,11 13-31,0-13-129,-11 13-256,11 0-64,-13 0-128,14 0 64,-13 0 0,-1 13 0,1 0 64,0 14 0,-1-1 64,13 1-64,-11 13 0,-3 13-32,3 0-96,11-1-64,1-12 0,-1 13 96,14-13 32,14-1-65,-1 2 1,13-15 32,15 1-32,-16-1 64,29 0 64,-15 1 64,14-1 64,1-12-128,-1-14 33,-1 13-1,1-13-64,-13 0 0,-1-27 64,14 14 224,-12-13 96,-16-14 257,16 0-97,-15 1-63,-13-14-97,0-1-288,-13-12 0,-13 0-192,0 26 288,-1 1 449,2 12 160,-15 1-129,-12-14-95,-2 13-481,2 14-192,12 0-448,-12 0-1282,12 13-641,1 13-1568</inkml:trace>
  <inkml:trace contextRef="#ctx0" brushRef="#br1" timeOffset="169527.69">13339 7259 864,'0'0'1666,"0"0"-769,0-13 96,0 13-545,0 0-320,13 0-32,-13 0-64,0 0-32,0 0 225,0 0 287,0 0 353,0 0 0,0 0-161,14 0-127,-14 0 96,0 0-193,0-13-160,0 13-63,0 0-65,0 0-32,0 0-64,0 0 0,0 0-32,0 0 0,0 0 32,-14-14 32,14 14 65,0 0 31,0 0-32,0 0-32,0 0 64,0 0-31,-13 0-65,13 0-32,0 0-96,0 0 96,0-12-64,0 12 32,-14 0 0,14 0 64,0 0-64,-13 0-32,1 0-32,12 0 64,-14 0-32,0 0 0,-12 0 64,13 0-64,0 0 0,-14-14-32,14 14 32,0 0-64,-14 0 32,1 14 32,13-14-64,-14 0 64,0 12-32,2-12 0,11 14-32,-13-14 32,1 13 0,-1 0 0,14 1 0,-13-2 0,-1 2 0,1-1 32,13 14-32,-14-14 0,14 0 33,-13 13-1,13-12-32,-1 12 0,0-12 0,1 12 0,13-12 0,0-1 32,-12 13 0,12-13-32,0 1 0,12 12-32,-12-12 32,0 12 32,13-13-32,-13 0 32,14 14-32,0 0 0,-1-14 32,13 0-32,1 13 64,-1-12-96,0-1-32,1 0-32,-1 1-33,1-2-31,-1 2 0,14-1 64,-13 0 96,-1 1 0,1-1 0,12 0-32,-12 1 32,12-14 0,-12 12-192,12-12-64,-12 0 31,12 0 1,-12 0 96,13 0 64,-14 0 32,0 0 96,14 0-32,-14-12 224,1-2 1,0 14-33,-1-26 96,-12 12-96,12 1 0,-12-14-192,12 1-32,-13-14 33,0 14-33,-13-14 96,-13-13 128,0 0 128,-13 13 129,-1-12-1,-12 12-128,-2 0 97,-12 14-65,1-1-288,12 14-96,-13-14-32,14 27 0,-2-13-224,15 13-769,13 0-929,13 0-2626</inkml:trace>
  <inkml:trace contextRef="#ctx0" brushRef="#br2" timeOffset="173763.93">14014 9021 4548,'0'0'1281,"0"0"641,0 0-193,0 0-575,0 0-354,0 0-191,0 0-161,0 0-95,0 0-97,0 0 32,0 0-128,13 0 0,-13 0-63,0 0 63,13 0 32,-13 0-64,13 0 64,0 0-192,-13 0 64,14 0-64,13 0 0,-14 0 0,13 0 0,1 0 0,-1 0-64,14 0 32,13 0-128,-1 13 64,14-13 64,1 0 32,-1 0 32,27 0 0,0 0 192,-1 0 96,14 0 65,0 0 95,-1 0-63,15 13-1,-14-13-320,-14 14-192,14-1-64,-26 14-160,-1-15-129,1 2-223,-1 0-65,-13-14-288,0 12-833,-26 2-2498</inkml:trace>
  <inkml:trace contextRef="#ctx0" brushRef="#br2" timeOffset="177893.17">13074 6173 960,'-13'-14'1442,"13"14"-577,-14 0-513,14 0-96,0 0 0,0-12 161,0 12 63,0 0 225,0-14-64,0 14 416,0 0-129,0-13-127,0 13-96,0 0-33,-12 0-191,12 0-65,0 0 193,0 0-1,0 0-95,0 0 64,0-13-1,0 13-128,0 0-95,-13 0 63,13 0 97,0 0-97,0 0 65,0 0 63,0 0-128,0 0 1,0 0-161,0 0-32,0 0-64,0 0-63,0 0-1,0 0 64,0 0 0,0 0 32,0 13-32,0-13 0,0 0-160,0 0 32,0 0 33,0 0-33,0 13 64,0-13-96,0 0 64,0 0-64,13 0 32,-13 14-64,0-14 224,0 0-160,0 0 32,12 0-64,-12 0-32,0 12 160,0-12-96,0 0 96,14 0-32,-14 14 129,0-14-161,13 0 64,1 13-96,-1-13 96,0 13-224,0 1 96,0-14 0,1 13 0,12 0 32,-13 1 0,0-2-64,14 2 128,-14-1-224,0 0 160,0 1 0,15-1-96,-16 0 64,1 1 0,1-2 0,13 2 0,-15-1-32,15 0 64,-14-13 0,1 14-32,-14-14-32,12 0 128,-12 13-96,0-13-96,14 0 160,-14 0-32,0 0 32,0 0 32,0 0-64,0 0 0,0 0-64,0 0 32,-14-13 0,14 13-192,0 0 128,-12-14 0,12 14-64,-14 0-33,1-13 97,0 13-96,-1-13 96,2 13 0,-2-14-96,1 2 128,-1 12 64,1-14-32,-13 14 96,12-13-192,-12 0 96,13-1 32,-14 1-32,1 0 64,0-1-32,12 2 0,-12-2 0,13 1 64,13 0-64,-13-1 128,-1 1-224,1 0 96,-1 13 0,2-14 0,12 2 97,-13 12-193,13-14 64,-14 14 0,14 0 0,0 0 32,0 0-161,14 0 97,-14 0 64,13 14 0,-1-14-32,-12 0 0,14 12-32,-1 2 32,1-14 129,12 13-258,-13 0 129,0 1-32,14 12 64,-14-12-32,13-2 32,1 15-96,-1-14 64,1 14 0,-1-14-32,-13 1 64,14-2-128,-1 2 160,-12-1-128,12 0 160,-12-13-224,-2 0 96,-12 14 32,14-14 0,-14 0-96,0 0 96,0 0-192,0 0-96,0 0-737,0 0-769,-14-14-897,14 14-3330</inkml:trace>
  <inkml:trace contextRef="#ctx0" brushRef="#br2" timeOffset="179235.25">13432 6107 4868,'0'0'513,"0"0"-161,0 0 1762,0 0-352,0 0-930,-14 0-287,14 13 63,-13-13-63,13 13-161,0-13-95,-13 14-97,-1-2-32,2-12 64,-2 14 129,1 12-1,-14-12-64,15 12 0,-16 0 1,2-12-225,13 12 32,-14-12-64,14 12 0,0-12 0,0-2 160,0 2-32,13-1 64,-14-13-127,14 13-65,0-13 0,0 0-32,0 0 32,0 0-32,0 0 0,0 0-64,0 0 0,0 0-1,0 0 1,0 0 64,0 0-128,0 0-32,0 0-32,0-13 160,14 13 32,-1-13-32,-13-1-32,13 14-32,0-12-64,0-2 63,1-12 97,12 12 0,-13 1-32,14-14 0,-13 15 0,11-15 64,2 14 0,-1-14-64,1 14 32,0-1-32,-1 2 32,-13-2 32,0 1-32,1 13 0,-14-13 32,0 13 0,0 0 65,0 0 31,0 0-64,-14 0-96,14 13 0,-13-13 32,0 13-32,-1 1 0,-12-2 32,0 2 0,0-1 32,-1 0-32,-12 14 32,11 0 128,-11-1 128,-1 0 0,14-12-63,-14 12 95,14-12-128,13 12-64,-1-13 0,1 0-96,-1 1-32,14-14 32,0 13-64,-12-13 32,12 0 32,0 13 0,0-13 32,0 0-64,-13 0 0,13 0-96,0 0 96,-14 13 0,14-13-32,0 0-32,0 0-32,0-13-96,14 13 64,-14-13 32,13 0 32,-1-1-64,2 1 96,13-14-97,-1 15 33,0-15 64,1 0 32,-1 1-64,14 0 64,-14-14 0,1 26 0,-1-12 64,1 12-32,-14 2-32,1-2 32,-2 14 32,-12-13 1,14 13-33,-14 0 32,0 0-96,0 0-32,-14 0-65,2 13 97,12-13-32,-27 14 64,13-2-32,-11 2 32,11-1 0,-13 14 0,1-1 0,-1-12 0,1 12-32,0-13 64,-1 14-32,1-14-32,13 14-128,-1-15-801,1 2-416,13-1-1602</inkml:trace>
  <inkml:trace contextRef="#ctx0" brushRef="#br2" timeOffset="192242.99">9739 7670 2178,'0'-13'2786,"13"-1"-1216,-13 14 544,0-13-417,0 13-287,0-13-97,0 13-416,0-14-321,-13 14-255,13 0-321,-13 0-161,0 0 1,0 14 96,-14 12 0,13 1 32,-11 0 32,11-1 32,-13 14 0,14 0 0,0-14-32,13 14 96,0-14-128,13 0 128,13 1-64,2 0-32,11-14 64,1 0-32,13-13 65,-14 0-1,14-13-64,-13 0 32,-1 0-32,-12-14-64,-1 1 32,-12-1 0,-1-13 32,-13 1-64,-13-1-32,-1 0 32,-12 14 32,-1-14 0,-12 26 96,-1 1-64,-13 0-32,14 13 32,-14 13 64,26 0-64,14 14-32,-1 0 0,1-1-32,13-12 32,13 12 96,14 0-64,0-12 96,-1-2-32,1 2 64,12-1 33,-12 0-129,-1 1 32,0-14-256,2 13-609,-3-13-705,-11 0-896,-1 13-1794,1-13-1921</inkml:trace>
  <inkml:trace contextRef="#ctx0" brushRef="#br2" timeOffset="192452">10176 7921 8936,'0'27'641,"0"-27"352,0 14 1249,0-1-769,0 0-416,12 14-641,-12-14-384,0 13 33,0 1-1,14-14-161,-14 0-287,13 1-897,-13-2-1378,14-12-3042</inkml:trace>
  <inkml:trace contextRef="#ctx0" brushRef="#br2" timeOffset="192713.02">10374 7803 13100,'0'0'-160,"0"0"288,14 12 1473,12-12-640,0 0-608,0 0-289,-12 0-289,13 0-543,-2 0-1699,-11 0-6949</inkml:trace>
  <inkml:trace contextRef="#ctx0" brushRef="#br2" timeOffset="192863.03">10427 7909 9064,'0'26'929,"0"-26"-449,13 0 1634,1 13-288,12-13-1057,1 0-513,-2 0-256,3-13-897,-2 13-1953,-13 0-8073</inkml:trace>
  <inkml:trace contextRef="#ctx0" brushRef="#br2" timeOffset="193433.06">10970 7723 6181,'0'0'2339,"-14"0"-2275,1 0 128,0 0 192,-13 14-256,12 12-32,-12-13-128,13 14 257,0-1 319,-1 0-31,14 1-33,0 0-192,14-1 33,12-13 223,0 1-160,1-14 353,12 0-32,2 0-225,-2 0 65,-12-14 95,-1 1-127,-13-13-289,1-1 32,-14 14-95,-14-14-65,1 0 64,-13 15 0,13-2-288,-15 1 96,15 0-385,1 13-928,12 0-417,-14 0-1056,28 0-2275</inkml:trace>
  <inkml:trace contextRef="#ctx0" brushRef="#br2" timeOffset="193671.07">11300 7895 14317,'0'14'993,"0"-14"-1441,0 0 640,0 12 192,0-12-384,0 14-288,0-14-897,14 13-1282,-14-13-4483</inkml:trace>
  <inkml:trace contextRef="#ctx0" brushRef="#br2" timeOffset="194118.1">11473 7749 8520,'26'0'-64,"-13"-12"1345,1 12 897,12-14-1506,0 14-543,-12 0-33,12-13 32,-13 13-128,-13 0-32,0 0-160,-13 13-225,1-13-223,-16 14 287,2-14 193,-14 12 64,1 2 64,12-1 32,1 14 0,13-15 64,13 2 0,0-1 64,26 0 32,1 14 0,12-14-127,-12 1-33,12 12 32,2-13-129,-16 1-31,2-1 0,-13 0 96,-14 0 128,0-13 64,-14 14 321,-13-14 352,2 13-65,-3-13-447,2 0-193,0 0-128,12 0-577,1 0-1665,13 0-6662</inkml:trace>
  <inkml:trace contextRef="#ctx0" brushRef="#br2" timeOffset="194609.13">11777 7591 13324,'13'-14'64,"13"14"385,1 0 1344,12 0-672,15 0-480,-1 14-289,-14-14-160,1 12 1,-14 15-257,-12-14-32,-14 14-161,0-14-191,-26 14-97,-1 0 385,0-15 192,1 2 64,0-1 96,12 0 1,14 1-1,0-2 64,0 2-64,14-1-160,-1 0-64,14 1-608,-1-1-1378,-13-13-3459</inkml:trace>
  <inkml:trace contextRef="#ctx0" brushRef="#br2" timeOffset="194757.13">12094 8081 17136,'0'26'1185,"14"-26"-1089,-1 0 352,-13 14-640,0-14-3395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19500 8809 960,'-13'-13'1442,"13"13"-577,-14 0-513,14 0-96,0 0 0,0-13 161,0 13 63,0 0 225,0-13-64,0 13 416,0 0-129,0-14-127,0 14-96,0 0-33,-12 0-191,12 0-65,0 0 193,0 0-1,0 0-95,0 0 64,0-13-1,0 13-128,0 0-95,-14 0 63,14 0 97,0 0-97,0 0 65,0 0 63,0 0-128,0 0 1,0 0-161,0 0-32,0 0-64,0 0-63,0 0-1,0 0 64,0 0 0,0 0 32,0 13-32,0-13 0,0 0-160,0 0 32,0 0 33,0 0-33,0 14 64,0-14-96,0 0 64,0 0-64,14 0 32,-14 13-64,0-13 224,0 0-160,0 0 32,12 0-64,-12 0-32,0 13 160,0-13-96,0 0 96,14 0-32,-14 13 129,0-13-161,13 0 64,0 13-96,1-13 96,-2 14-224,2-1 96,-1-13 0,0 13 0,13 0 32,-12 1 0,-1-1-64,14 0 128,-15 0-224,2 1 160,-1-1 0,14 0-96,-15 0 64,2 1 0,0-1 0,12 0 0,-13 0-32,14 1 64,-14-14 0,0 13-32,-13-13-32,13 0 128,-13 13-96,0-13-96,13 0 160,-13 0-32,0 0 32,0 0 32,0 0-64,0 0 0,0 0-64,0 0 32,-13-13 0,13 13-192,0 0 128,-13-13 0,13 13-64,-13 0-33,0-14 97,-1 14-96,1-13 96,0 13 0,0-13-96,0 0 128,-1 13 64,0-14-32,-11 14 96,11-13-192,-13 0 96,15 0 32,-15-1-32,0 1 64,1 0-32,13 0 0,-14-1 0,15 1 64,12 0-64,-14 0 128,1-1-224,0 1 96,-1 13 0,2-13 0,12 0 97,-14 13-193,14-13 64,-13 13 0,13 0 0,0 0 32,0 0-161,13 0 97,-13 0 64,14 13 0,-2-13-32,-12 0 0,14 13-32,-1 0 32,0-13 129,13 13-258,-12 1 129,-1-1-32,14 13 64,-15-12-32,15-1 32,0 13-96,-1-12 64,1 12 0,-2-13-32,-11 1 64,13-1-128,-1 0 160,-13 0-128,14 1 160,-14-14-224,0 0 96,-13 13 32,13-13 0,-13 0-96,0 0 96,0 0-192,0 0-96,0 0-737,0 0-769,-13-13-897,13 13-3330</inkml:trace>
  <inkml:trace contextRef="#ctx0" brushRef="#br0" timeOffset="1">19857 8743 4868,'0'0'513,"0"0"-161,0 0 1762,0 0-352,0 0-930,-13 0-287,13 13 63,-13-13-63,13 14-161,0-14-95,-14 13-97,1 0-32,0-13 64,0 13 129,0 14-1,-15-14-64,16 13 0,-15 1 1,0-14-225,15 14 32,-15-14-64,14 13 0,-1-12 0,2-1 160,-2 0-32,14 0 64,-13-13-127,13 14-65,0-14 0,0 0-32,0 0 32,0 0-32,0 0 0,0 0-64,0 0 0,0 0-1,0 0 1,0 0 64,0 0-128,0 0-32,0 0-32,0-14 160,13 14 32,1-13-32,-14 0-32,12 13-32,2-13-64,-1-1 63,0-12 97,13 13 0,-12-1-32,13-12 0,-14 13 0,13-14 64,1 14 0,-1-14-64,1 14 32,-1 0-32,0 0 32,-12 0 32,-1-1-32,0 14 0,-13-13 32,0 13 0,0 0 65,0 0 31,0 0-64,-13 0-96,13 13 0,-13-13 32,-1 14-32,1-1 0,-13 0 32,-1 0 0,1 0 32,0 1-32,-14 12 32,13 1 128,-12-1 128,-1 1 0,14-14-63,-14 13 95,14-12-128,12 12-64,1-13 0,0 1-96,-1-1-32,14-13 32,0 13-64,-12-13 32,12 0 32,0 14 0,0-14 32,0 0-64,-14 0 0,14 0-96,0 0 96,-13 12 0,13-12-32,0 0-32,0 0-32,0-12-96,13 12 64,-13-14 32,14 1 32,-2 0-64,2-1 96,12-12-97,0 13 33,1-14 64,0 1 32,-1-1-64,14 1 64,-14-14 0,1 27 0,-2-14 64,3 14-32,-15 0-32,0 0 32,0 13 32,-13-14 1,13 14-33,-13 0 32,0 0-96,0 0-32,-13 0-65,0 14 97,13-14-32,-26 13 64,12 0-32,-12 0 32,13 0 0,-14 14 0,1-1 0,-1-12 0,0 12-32,1-13 64,0 14-32,0-14-32,12 14-128,1-14-801,0 0-416,13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6966 6166 5925,'-12'0'128,"-2"0"-32,14 0 993,0 0 929,0 0-608,0 0-385,0 0-193,0 0-287,0 0 95,14 0-31,-2-13-161,15 13-159,0 0-97,-1 0-64,14-13 96,13 13-96,-1 0 257,14 0-321,1 0 32,12 13 0,1-13 96,12 0 417,-12 0-417,-1 0 256,0 0-127,-12 0-321,-14-13 0,-13 13 0,-1 0-128,-12 0 160,-1 13-225,0-13-127,-12 0 128,-2 0-353,-12 0-448,0 0-960,0 13-2147</inkml:trace>
  <inkml:trace contextRef="#ctx0" brushRef="#br0" timeOffset="1883.1">7496 4245 2562,'13'0'897,"-13"0"-257,0 0 1987,0 0-545,0 0-961,0 0-288,0 0-65,0 0-255,0 0-353,0 0-128,0 0-64,0 0 32,0 0 0,0 0 96,0 14 32,0-14 64,0 0 161,0 13-1,0 0-64,-13 1-127,13-2-161,-13 2 64,-1-1-64,14 14 32,-13-14 0,0 0 0,0 13-64,0-12 0,-14 12 32,14 1-64,-13 0 32,12-1 32,-13 14 0,2-14 0,-3 1-97,3-1 97,-2 1-160,0-1-96,1 0 96,-1-12 160,14 12 0,-13 1 0,-1-14-32,14 13 64,-13-12-64,-1 12 32,13 0-128,1-12 128,-13 13 0,13-14-32,-1 13 32,1-12 0,-13 12 0,13 0 0,-1-12 0,1 12 0,0-12 0,0 12 32,-14 0-32,14 2-32,0-2 64,0-14-64,0 16 64,-1-2-32,0-13 0,2 14-32,-1-1 96,-1-13-96,1 14 64,-1-14 0,14 14 0,-12-15-32,12 2 0,-14-1-32,14-13 32,0 13 0,0-13-192,-13 0-257,13 0-63,0 14 31,0-14 225,0 0 64,0 0-257,-13 0-1665,13 0-4772</inkml:trace>
  <inkml:trace contextRef="#ctx0" brushRef="#br0" timeOffset="2222.12">6596 5279 8936,'0'0'128,"0"0"-833,0 0 1122,0 0 127,0 13-608,0-13 96,0 27 96,0-1 385,0-13 256,0 14-225,0-1-224,13-12-31,1 12-97,-2-13 0,2 0 64,-1-13 33,14 0-65,-15 0-32,16 0-32,-15 0-128,0-13-448,0 13-769,0-13-2114</inkml:trace>
  <inkml:trace contextRef="#ctx0" brushRef="#br0" timeOffset="8814.5">707 8697 6149,'-14'0'1506,"14"0"800,-13 0 0,13 0-448,-13 0-417,13 0-256,-13-14-96,13 14-480,0 0-481,0 0 96,13 0 129,0 0-161,0 0-96,14 0-32,-1 0 0,15-13-64,-2 13 32,0 0-64,1 0-192,0-13-449,-14 13-512,0 0-384,-12 0-609,-1 0-2050,0-14-3780</inkml:trace>
  <inkml:trace contextRef="#ctx0" brushRef="#br0" timeOffset="9045.51">931 8670 8872,'-26'13'224,"13"1"64,13-1 1282,0 0-129,13 1-928,1 12-321,-2-12-96,2-2 0,-1 2-64,-13 12 32,13-12 64,-13-2 64,0 15 161,0-14 159,-13 1-95,0-1-225,-1 0-64,-12 1-96,-14-2 0,14-12-64,-1 14-833,2-14-1569,-3 13-3908</inkml:trace>
  <inkml:trace contextRef="#ctx0" brushRef="#br0" timeOffset="9398.53">1302 8657 2114,'-13'0'8904,"-1"0"-9577,2 0 737,-2 0 1025,14 13 353,-13-13-770,0 27 65,-1-14 160,2 14-288,-2 13-65,14-14-224,0 14-288,-13-14 32,13 0-64,0 14-32,13-26-192,-13 12-513,14-13-672,12 1-1025,-13-14-4773</inkml:trace>
  <inkml:trace contextRef="#ctx0" brushRef="#br0" timeOffset="9738.54">1487 8803 13100,'14'-14'448,"-14"14"-608,-14 0 0,1 0 608,0 14-159,0-1-289,0 14 0,13-1 0,-14 0-64,14 1 96,14 0-32,12-15-32,0 2 160,1-1 64,-1-13 385,14 0 159,-1-13-31,-11-13 64,-15-1-97,0 0 129,-13 14-321,-13-14-223,0 15-289,-1-15-64,-12 14-33,13 13 129,-1-14-128,1 14-64,-14 0-737,14 0-864,0 0-353,0 0-1218,13 14-4771</inkml:trace>
  <inkml:trace contextRef="#ctx0" brushRef="#br0" timeOffset="9910.56">1792 8882 16751,'13'0'-512,"-13"0"576,0 0 288,0 13 321,0-13-865,0 0-545,0 14-1217,13-14-1986</inkml:trace>
  <inkml:trace contextRef="#ctx0" brushRef="#br0" timeOffset="10328.59">1991 8737 10570,'26'-14'-353,"-13"1"385,0 13 417,1-13 704,-1-1-897,-13 14-256,13 0 96,-13 0 224,-13 0-288,13 0-480,-27 14 256,14-14 192,-13 13 0,13 0-64,-1 14 64,1-14 64,13 1 160,0-2 96,13 15 33,1-14 127,12 1-96,0-2-95,1 2-161,-1-1-32,1 14-96,-14-14 96,1 0-160,-2-13 64,-12 14 641,0-2 384,-26 2-417,13-14 65,-14 13-321,14-13-288,-13 0-96,12 14-512,1-14-962,0 0-1793,0 0-4773</inkml:trace>
  <inkml:trace contextRef="#ctx0" brushRef="#br0" timeOffset="10653.6">2162 8591 2017,'27'-14'11051,"-27"14"-11371,14-13 864,-1 13 641,-13 13 289,12 1-674,2 12-319,13 0 31,-14 1 1,0 13-257,0 0 0,0-13 65,1 12-257,-1-12 0,-13 12 160,0-12-128,-13 13 160,-1-14-224,1-13-32,-13 14-32,13-14-288,-1 0-289,1 1-640,-1-1-865,-11-13-2626</inkml:trace>
  <inkml:trace contextRef="#ctx0" brushRef="#br0" timeOffset="11187.63">2652 8855 13068,'0'0'1185,"0"0"-1858,0 14 1474,13-14 705,-13 0-514,26 0-543,-12 13-33,-1-13-63,14 0-161,-1 13-96,-13-13-64,14 0-128,-1 0-609,-12 0-928,-1 0-994,-13-13-3427</inkml:trace>
  <inkml:trace contextRef="#ctx0" brushRef="#br0" timeOffset="11360.64">2731 9015 13388,'40'13'641,"-13"-13"768,12 0 833,-12 0-352,0 0-1538,-1 0-480,-13 0-544,0 0-1506,1 13-2563</inkml:trace>
  <inkml:trace contextRef="#ctx0" brushRef="#br0" timeOffset="12836.73">3433 8564 6470,'13'-13'1057,"-13"13"-2114,0 0 1153,0 0 929,0 0-577,0 0-224,0 13 833,0 0 225,0 1-193,0-1-257,0 14-351,0-15-97,0 15-224,0-14-96,0 14-32,0-14-64,0 1 32,0-1-64,13-13-288,-13 13-321,0-13-544,14 0-801,-14 0-2914</inkml:trace>
  <inkml:trace contextRef="#ctx0" brushRef="#br0" timeOffset="13132.75">3247 8829 10473,'0'0'673,"0"0"-865,0 0 1217,0 0 192,14 0-672,-1 0-225,14 0 32,13 0 97,-2 0-161,3 0-224,-2 0 64,14 0 0,13 0-32,-12 0 0,-1-13-32,-1 13-64,-12-13-96,13 13-96,-27 0-320,1 0-673,0 0-801,-15 0-1442,-12 0-3842</inkml:trace>
  <inkml:trace contextRef="#ctx0" brushRef="#br0" timeOffset="13608.77">3354 8961 9352,'0'14'481,"0"-14"-641,0 0 1857,13 0 193,-1 0-1025,2 0-641,13 0-128,-14 0 224,0 0 1,0 0-321,1 13-64,-1-13 96,-13 14-32,0-1 32,0-13 64,0 13-32,-13 0 96,-1 1-32,1-1 0,0 0 129,0 0-65,13-13-192,-13 13-32,13-13 0,13 14 192,0-14 128,0 0-192,0 0-32,1 0-32,12 0-128,-13 13-448,0-13-641,1 0-737,-1 0-1666,1 0-4804</inkml:trace>
  <inkml:trace contextRef="#ctx0" brushRef="#br0" timeOffset="14142.8">3658 9028 10954,'0'13'-64,"0"1"128,0-1 737,0 0 384,0 0-929,0 0-160,0 1-32,0-1 192,0-13 1,0 13 63,0-13-128,0 0 257,0-13-129,0 13-288,0-13-128,0-14-64,13 14-257,-13 0 193,14-14 160,-1 14 128,0 13 64,0-13 289,0 13 191,1 0-191,-14 13-129,13-13-64,0 13-96,-13 14 160,13-14-320,-13 0-32,13-13 64,-13 13 0,0-13 0,14 0-96,-14 0 128,0 0-32,13 0-64,1-13 0,-14 0 64,12 0-64,15-14 32,-13 14 32,11 13 320,-11-13 577,-1 13-256,1 0-353,-14 13 193,13 14 255,-13-14-383,0 13-193,0-13-32,0 14-256,0-14-129,0 1-543,0-2-1058,0 2-1121,13-14-2946</inkml:trace>
  <inkml:trace contextRef="#ctx0" brushRef="#br0" timeOffset="14892.84">4280 8657 10537,'-13'0'1442,"13"0"-1378,13 0 897,-13 0 768,27 0-896,-15 0-352,15 0-161,0-14-192,-1 14-96,0 0-32,2 0-224,-16 0-577,2 0-480,-14 0-1153,0 14-1602,-14-14-3587</inkml:trace>
  <inkml:trace contextRef="#ctx0" brushRef="#br0" timeOffset="15202.84">4293 8670 6021,'0'13'288,"14"1"802,-14-1 1344,12 0-673,-12 1-832,14 12-416,-14 0 159,0 14 65,0 0-256,0 0-225,0 12 0,0-11-96,0-15 289,0 1 31,0-1 1,0 0-1,13-12-224,-13-1 33,0-13-33,13 13 32,1-13-128,-14 0 64,26 0-95,-13 0-97,14 0-64,-1 0 0,1 14-289,0-14-800,-1 0-1153,0 12-1185,-12-12-7271</inkml:trace>
  <inkml:trace contextRef="#ctx0" brushRef="#br0" timeOffset="26576.52">3578 6325 6245,'0'0'1826,"0"-13"-1986,0 13 608,0 0 1538,0 0-1153,0 0-641,0 0 65,0 0 191,0 0-224,0 13 128,0 0-95,0 1-193,13 13-32,-13-2 0,0 2 0,14 0 64,-14-1-64,14 14 0,-14-13 32,0 12-64,13-12 64,-13-14-64,0 0 0,12 1 32,-12-1 32,0-13 0,0 0 0,0 0 64,0 0 33,0 0-97,0-13-96,0-1 0,-12 1-32,12 0-33,0-14 33,-13 0-192,13-12-32,0 12 160,0 1 96,-14 0 32,14-1 64,0 13 160,0 1 0,0 13-160,0-12 32,0 12-32,0 0-32,0 0-96,0 0-64,0 0-192,0 0 192,0 12 96,14 1-64,-14 14-193,0 0 161,0 12 128,0-12 0,0 12 0,0 1 32,0-13-32,-14 0 32,14-1-64,0-13 64,0 0 0,0-13 33,0 14-1,0-14 192,0-14-128,0 1-64,0-13-32,0-1-64,0 1 64,0-1-128,0-12-32,0-1-96,0 0 63,-14 0 65,14 0 128,0 14 129,0 13 223,-13-1 0,13 14 97,0 0-1,0 0-480,0 14-64,0-1-32,13 1 96,-13 11-32,0 2-128,14 13 32,-14 0 64,0 0-96,0-1-65,0 1 1,0 0 192,0-14 32,0 1 0,0-14 0,0-13 32,0 0-32,0 0 96,0 0 64,0-13-96,14-1-32,-14 1-32,0-13 0,13-1 32,-13-13-32,0 14-32,0-14 32,0 0-32,0 1 64,0-1-32,0 1-32,0-2 32,0 15 32,0-1 32,0 27 97,-13-13 319,13 13-256,0 13-384,0 1 160,0 12 32,0 14-32,0-1 32,0 15-64,0-15 32,0 15 32,0-15-32,0 1 0,0-13 0,0-14 0,0 0 0,0 0 0,0-13 96,0 0 96,-14 0-31,14 0-354,0-13-95,0 0 32,0-14 32,0 1-65,-14-1 1,14-12-160,0-15-193,0 15 1,0 12 640,-13 0 384,13 2 353,0 11 224,0 14-65,0 0-864,0 14-32,13-2 129,-13 15-33,0 13 32,0-1 0,0 1-64,0 13 64,0-13-64,-13 13-32,13 0-32,0-26 0,0-1 32,0-13-64,0 0-64,0-13-192,0 0-545,13 0-1281,-13-13-5093</inkml:trace>
  <inkml:trace contextRef="#ctx0" brushRef="#br0" timeOffset="28798.64">5167 5093 3555,'13'-13'0,"-13"13"929,0 0 1089,0 0-641,0 0-672,0 0 480,0 0-128,0 0-609,0 0-160,0 0 353,0 13-96,0 1-353,0-1-64,0 0-96,13 13 64,-13 2 0,0 10 160,13 2 33,-13 14-65,0 12-96,0 0-32,0 0-64,0-12 0,0 12 0,0-27 32,0 15-32,0-15 0,0-12 0,13 12-64,-13-12 0,0-1 0,14 1 64,-14-1-64,0-12 32,0 12-192,0 0-128,0-12 160,0-1 63,0-13-127,0 0 64,0 0-32,0 0-705,0-13-32,0-1-160,0-12-160,0 0 288,0-1 545,0 14 416,0-14 96,0 14-128,0-13 0,0 12 96,0-12-128,0-1-64,0 0 224,0 2-96,0-2 192,0 0 32,0-12 224,-14-1-351,14-14-1,-13 2-128,13 12 288,-13-13 288,0 13 385,13 14 128,-13-1-512,13 1-353,0 0-160,0-2 128,-14 2 64,14 14-192,0-16-64,0 15-32,0 0 0,0 0-32,0 13 32,0 0 32,0 0 32,0 0 64,0 0-64,0 0-32,0 13 96,0 0 160,14 0-63,-14 15-129,0 10 0,13-10 0,-13 24-32,13-12 0,-13 13-64,0 0 32,0 13 32,0-12 32,0 12 96,0 0 224,-13-14-64,13 2-160,0-1-128,-13-14-32,13-12 32,0 12-64,0-12 64,0-14 32,0 14-32,0-14 32,0-13 0,0 14 0,0-14-96,0 12-160,0-12-96,0 0 96,0 0 128,0-12 128,-14 12-96,14-14-65,0-12 97,0-1 32,0 0 0,0-12 0,0-1 0,-13 1 32,13-14 257,0 12 127,13-11 0,-13-1-191,14 0 223,-14-1-128,13 2-159,-13 12-33,0-13-32,0 0-32,0 13-128,0 0-32,-13 0 32,13 14 32,-14 0 0,14 12 64,0 1 0,-13 13 0,13-13-32,0 13-96,0 0-257,0 13 33,0 0 288,13 15 0,-13 10 32,14 2 32,-14 0-32,13 13 32,0 14 0,-13-1 0,13 0 32,-13 0 0,0 0 160,0 0 161,-13 1-1,13-1-160,-13 1-160,13-28-64,0 1-64,0-1 32,0-12-64,0-14 0,13 1-32,-13-14 64,13 0-96,-13-14 224,0 1 0,0 0-256,0-13-257,0-1-63,0 0-65,0 1-320,-13 0-160,13-1 32,0 0-1121,0 1-2274</inkml:trace>
  <inkml:trace contextRef="#ctx0" brushRef="#br0" timeOffset="31510.8">6662 3954 672,'0'0'2883,"0"0"-2371,0 0 641,0 0 193,0 13-738,0-13-223,0 14-97,14-2-64,-14 2 353,0 0-65,0-2 1,13 15-33,-13 0-63,0-1-353,0 14 32,0 0 64,0-1-288,0 14 128,-13 0-32,13 0 64,0 0 32,-14 0-64,14 13 0,0-12 96,-13-2-64,13 2-192,0-2 288,0 2-224,0-14 224,0 12 64,0 1 160,0 0 193,-14-13-385,14 13-128,0-14-32,-12 1 0,12 0-32,0 0 32,0-14 0,0 1 64,0-1-64,0 1 96,-14-1-32,14 0-64,-13 1 64,13 0 32,-13-1 33,-1 0 127,14 2-160,0-16-64,0 2-32,0-1 32,0 0 0,0-13-128,0 0 32,0 0 64,0 0 64,0 0-64,0 0-64,0 0 64,14-13-32,-14 0-32,0-1 64,0 2 0,0-16-64,0 2 64,13-14 64,-13 0-192,0 1-1,0-14 97,0 0 32,0-14 65,0 1 31,0 0 192,0 0-64,0 13 289,13-14-225,-13 15-160,0-14 128,0 12 0,0 2-127,0-1-33,0 0-224,14-1 288,-14 2-128,0-14-192,0 12-65,0 2-63,0-2 192,0 14 96,0 1 32,0 12 0,0 14 32,0-14 0,0 15 32,0 12 32,0-14-32,0 14-96,0 0-96,0 0-128,0 14 160,0-2 32,0 2-32,0 26 64,12 0 0,-12-1-32,0 14 32,0 13-32,0 0 64,0 1 32,0 12 0,0-12 0,0 12-32,0 1-160,-12-14 128,12 14 0,-14-1 32,14 0 0,0-13 0,0-12 0,0-2-32,0-12 32,0 0 0,0 0-32,0-14 0,0 0 32,0-12 64,0-1-64,0 0 32,0-13-64,0 0 97,0 0-97,0 0 0,0-13-32,0-14-33,0 1 98,0 0 31,0-14-32,0 0 0,0-12 64,0-2 32,0-12-64,0 0-64,0-14 0,0 0 96,14 2-64,-14-2-32,0 0 32,0 1-160,0 0 224,0-1 160,12 27-160,-12-14-96,0 28 32,0-1 32,0 13 97,0 1-1,0 0-64,0-1 0,0 0-64,0 15-32,0-2 0,0 1 32,0 0-64,0-1 0,0 14-32,0-12 32,0 12-192,0 12 160,0 2 96,0-1 0,0 14-32,14 12 0,-14 1 64,0 13-160,13 0 64,-13 0 0,0 13 64,0 14-32,0 12-64,0 1 31,-13 0 66,-1 13-66,14-13 66,-12 0 31,-2-14 64,1-12 0,13-1-64,0-14 96,0 1 192,0-13 1,0-1-129,0 1-160,0 0 32,0-14-96,13-12-32,-13 12 32,0-26-32,0 0-32,0 0 32,0 0 160,0 0-32,0-12-128,0-2 64,-13-12-64,13-1 32,0 0-64,0-13 0,0-12-160,0 12-65,13-13 1,-13 0 192,0-13 64,14 0 0,-2 0 96,-12-1-64,14-12 64,-1-1-64,-13 0 0,14 1 32,-1 0-192,-13 13 384,12-14-192,-12 14 0,0 12 32,0-12 32,0 26-160,0 1 64,0-1-32,0 13 0,0 1 32,0 13 0,14 13 0,-14-13-32,0 13-64,0 0 0,0 13 0,0-13-32,14 0 32,-14 13 96,0 1 0,0-2 32,0 2-32,0 12 32,0 14 0,0 0-32,0 13 0,0 13 0,0 13 96,0 1-96,0 0 0,0 12 0,-14-12-96,14 12 128,-14-12 288,14 0 225,-12-14 191,12 0-351,-13 0-353,13-26 192,0 13-32,0-13 0,0-1-63,0 1-129,0 0 64,0-14-96,0-12 128,0-1-160,0 0 96,13 1-128,-13-14-193,0 0-63,0 0 320,0 0 32,0 0 96,0 0-160,0 0-160,0 0-289,0 0-480,0 0-864,0 0-2339</inkml:trace>
  <inkml:trace contextRef="#ctx0" brushRef="#br0" timeOffset="34424.96">3313 6338 1121,'14'0'1249,"-14"0"-577,0 0 33,0 0-321,0 0 97,0 0 288,0 0 159,0 0 226,0 0 447,0 0-31,0 0-353,0-13-320,0 13-129,0 0-95,0 0-321,-14 0-448,14 0-128,-12 0-160,12 0-1,-13 0-31,-1 13 96,1-13 31,13 14 65,-14-1-256,1 1-97,13-14 65,0 12 127,0 1-31,0 1-65,0-14 1,13 13 224,1-13-1,-14 14 161,13-14 0,-13 13-192,0-13-545,0 13 257,0 0 640,0-13 192,0 13 128,-13 1 161,-1-14 95,1 13-95,0 0-481,0-13-64,13 14-32,-13-14 0,13 12-192,0-12-641,0 0-384,13 0 1185,-13 0 96,13 0-32,0 0 32,0 0-32,-13 0 640,0 14-31,0-1 320,0 14-417,0-14 33,-13 14 63,13 12-63,0-12 128,-13-14-193,13 14 129,0-15-161,0 2-288,0-1-128,13 0 224,0 1 33,1-14-289,-1 0-225,1 13-159,-14-13-545,13 0-1281,-13 0-3940</inkml:trace>
  <inkml:trace contextRef="#ctx0" brushRef="#br0" timeOffset="35702.04">3844 6206 6470,'0'0'1281,"0"0"-961,0 0 1762,0 0-32,0 0-1025,0 0-545,0 0 1,12 0-33,-12-13-191,27-1-97,-13 14-96,11-13 64,2 0 0,0 0-64,-1 0 0,-13-1-64,14 1-32,-14 0 0,13 13 0,-26-14-224,14 14-257,-14 0-223,0 0-161,0 0-96,0 0-128,-14 0-513,14 14-480,-13-14-2722</inkml:trace>
  <inkml:trace contextRef="#ctx0" brushRef="#br0" timeOffset="36170.06">3963 6021 6181,'0'0'993,"0"0"-929,0 0 481,0 0 128,-14 0-33,14 0-416,0 0-64,0 0 193,-13 13 95,13 0-320,0-13-96,-14 14-64,14-2-32,-12 2 0,-1-1-96,13 0-128,-14 1-193,0-1 417,1 0 96,13 0 32,-12 0 225,12 1-1,0-14 0,0 0-128,12 0 193,-12 13 95,13-13-128,1 0 1,13 0-33,-15 0 64,2 0-159,-1 0-97,1 13-96,12 1-64,-26-14-129,13 12-287,0-12-481,-13 0-352,14 0-1954</inkml:trace>
  <inkml:trace contextRef="#ctx0" brushRef="#br0" timeOffset="37259.11">4200 5941 3555,'0'-13'1441,"0"13"289,0-13 512,0-1-608,0 14-513,0-13-128,0 13-97,0 0-95,0 0-256,0 0-353,0 0-480,0 0-1,0 13 289,0 1-32,0 12-96,14-12-192,-14-2 96,13 2 96,-13-1-97,14-13 65,-2 13 64,2-13 64,-1 0 96,-13 0 0,13-13 224,-13 13-63,0-13 95,0-1-128,0 2-128,0-2-32,0 1-64,0 0-64,0-1-160,0 14-96,0 0 127,0 0-383,0 14 223,0-14 385,14 26-32,-14-12 0,12 12 32,2-13-32,-14 0 64,13 14-32,0-14 96,-13 1 65,0-2 159,0 15 192,0-14 65,-13-13-1,13 14-63,-13-1-161,-1-13-96,2 0-159,-2 0-65,1 0-161,0 0-351,-13 0-289,12 13-416,14-13-1377,-13 0-5222</inkml:trace>
  <inkml:trace contextRef="#ctx0" brushRef="#br0" timeOffset="37759.15">4333 5676 5829,'0'-26'1698,"0"26"-1026,-14 0 1090,14-13-289,0 13-832,0 13-513,-12-13-96,12 13 256,0 0 33,0 14-33,0-14-160,0 14-64,0-1-32,12-13-64,2 1-32,-1 12-256,0-26-449,-13 13-736,14-13-2243</inkml:trace>
  <inkml:trace contextRef="#ctx0" brushRef="#br0" timeOffset="37924.15">4425 5703 10826,'14'27'-96,"-14"-27"160,0 13 96,14-1-192,-14 2-417,12-1-1088,2-13-833,-1 14-673</inkml:trace>
  <inkml:trace contextRef="#ctx0" brushRef="#br0" timeOffset="38284.18">4399 5531 11146,'0'0'128,"13"0"-32,-13 0 577,13 12 224,1-12-641,0 0-256,-2 0-224,2 0 64,-14 0 128,13 14-193,-13-14-447,13 0-449,-13 14-2082</inkml:trace>
  <inkml:trace contextRef="#ctx0" brushRef="#br0" timeOffset="38904.21">4519 5464 8423,'12'-13'1410,"-12"13"-1474,14 0 1729,-1 0 65,-13 0-513,13 0-448,1 13-289,12 0-63,-13 14-97,14 0-128,-15-1-64,2 14-64,-1-14 64,0 1-31,1 12-161,-14-12-193,0 0-287,0-1-802,0 1-1376,0-1-6727</inkml:trace>
  <inkml:trace contextRef="#ctx0" brushRef="#br0" timeOffset="39942.28">3671 6815 10409,'-13'-13'-64,"13"0"128,-14-1 1570,2 14-1058,-1 0-287,-1 0-257,0 0 96,-11 0 160,11 14-64,14-1-192,-13 0-64,13 1 0,0 12 32,0-12-32,13 12 32,13-12 96,1-14-96,0 12 32,-1-12 0,1-12 65,-1-2 95,-13 0 160,14-12-128,-27 13 257,13-14 544,-26 14-289,-1-14-223,1 15-65,-13-2-191,-1 1-225,0 13-32,-12 0 32,12 13-289,15 1 65,-2-2 96,14 15-64,0-14-128,0 1-97,26-1 193,1-13 96,0 0 64,-1 0 64,-13 0 32,14-13 64,-14 13 193,-13-14 127,0 1-96,0 0-31,-13 13-33,-14-14-32,14 2-96,-13-2-224,13 14 0,-15 0-32,15 0-128,1 14-32,12-2 95,0 2 1,0-1 64,12 0 32,1 1 96,15-14 32,-15 0 0,-1 0-32,2 0 64,-14 0-32,13 0 65,-13 0 63,0 0 0,-13 0-224,13 0-32,-14 0-192,14 0-257,-12 0 129,12 0 192,0 13 95,0-13-447,0 0-1026,0 13-383,12-13-1507,-12 0-5028</inkml:trace>
  <inkml:trace contextRef="#ctx0" brushRef="#br0" timeOffset="40478.31">4002 6895 11691,'-13'0'2017,"13"0"-1568,-13 0 352,13 0-449,13 0-32,-13 14 97,26-2-65,-12 2 32,25-1 1,-12-13-225,-1 13-128,14 1 32,-14-14-128,14 13-32,-14-13-256,-12 13-33,-1-13-191,-13 0-257,13 0-352,-26 0-1474,0 0-8614</inkml:trace>
  <inkml:trace contextRef="#ctx0" brushRef="#br0" timeOffset="40816.33">3989 7054 11851,'0'0'1665,"0"0"-1665,0 0 385,0-13 608,-13 13 160,13-14-705,-13-12-160,13 13 129,-14-14-33,1 14-320,-1-14-32,14 1-32,-12 12 0,12-12-32,-13 26-32,13-13-64,13 0-96,-1-1 64,2 14 32,13 0 63,-1 0-31,0 0 32,1 0 32,-1 0 0,1 14-64,-1-14-256,0 0-513,-12 13-512,0-13-1442,-2 0-6213</inkml:trace>
  <inkml:trace contextRef="#ctx0" brushRef="#br0" timeOffset="41378.36">4399 6842 11883,'0'-40'801,"-12"27"-994,12-1 418,0 14 447,0 0-352,0 0-832,12 14 512,1-1 96,0 14-32,1 13-32,12 0-96,-12-1-160,-14 1-64,13-14 224,-13 1 96,13-14 0,-13 0 192,0-13 192,0 0 673,0 0-96,0-13-801,0 0-256,0-1-256,14-12-160,-14 13-161,12 0 193,15-1 31,-14 14 257,1 0 160,-2 0 64,2 14 128,-1-1 64,0 0-256,1 0-64,-2 0-192,2 14-641,-14-14-1857,13 1-3460</inkml:trace>
  <inkml:trace contextRef="#ctx0" brushRef="#br0" timeOffset="42164.41">4836 6948 9801,'-13'0'192,"13"0"481,0 0 1441,-14 0-1506,14 0-512,0 13 64,-14-13 321,14 14 159,-12-1 33,12 13-128,0-13-385,-13 1-128,13-1-32,13 0-32,-13 13-32,12-12-128,2-1-257,13-13-63,-14 13-33,13-13 65,1 0 191,-14 0 1,1 0 64,12-13 128,-13 0 96,-13-1 128,14 2 64,-14-2 192,0-12 65,-14 12-65,1-12-63,-13 13-33,12 0 224,-12 13-191,-1 0-225,1 0 64,13 13-96,-15-13-32,16 13-32,12 0-32,0-13 32,12 13 96,2 1 0,13-14-64,-14 13 32,13-13-160,1 0-224,-14 0-449,13 0-704,-12 0-1282,-1 0-4804</inkml:trace>
  <inkml:trace contextRef="#ctx0" brushRef="#br0" timeOffset="42467.42">5035 6670 11691,'0'-13'256,"0"-1"705,-14 14 800,14 0-992,0 14-769,0-1 32,-14 13 417,14 1 127,0 13-95,14-1-1,-14 1-192,14-1-96,-1-11-192,12-2 0,-11 0 0,13-12-448,-14-1-513,13 0-512,-12-13-673,-1 0-3043</inkml:trace>
  <inkml:trace contextRef="#ctx0" brushRef="#br0" timeOffset="42712.44">5206 6842 9160,'0'0'545,"0"0"448,13 13 1377,1-13-737,-1 14-415,1-2-193,-2 2-545,1 0-384,15-2 0,-15 2-256,-1-14-609,15 13-384,-13-13-640,-14 0-1539,13 0-4996</inkml:trace>
  <inkml:trace contextRef="#ctx0" brushRef="#br0" timeOffset="42900.45">5338 6763 13933,'-12'26'-192,"-1"-13"544,13 0 1794,-14 14-929,0 0-1121,1-1-32,1 0-128,12-12-224,-14 12-1025,14-12-1250,0-1-2626</inkml:trace>
  <inkml:trace contextRef="#ctx0" brushRef="#br0" timeOffset="43247.47">5365 6551 7655,'0'-14'1217,"0"1"-1185,0 13 2755,0 13-1666,0-13-737,0 26 513,0-12 352,-13 12-32,13 1-224,0 0-384,13-1-545,-13-13-32,14 14 32,-1-14-352,0 0-737,13 1-929,-12-14-1153,-1 0-5573</inkml:trace>
  <inkml:trace contextRef="#ctx0" brushRef="#br0" timeOffset="43421.48">5524 6617 12587,'14'26'673,"-14"-12"-417,0-1 1058,12 0-706,-12 0-608,13 0-640,-13 1-1058,14-1-2562</inkml:trace>
  <inkml:trace contextRef="#ctx0" brushRef="#br0" timeOffset="43585.49">5563 6537 3203,'-13'0'12780,"13"0"-13325,0 0 449,0 0 96,0 0-512,13 14-3492</inkml:trace>
  <inkml:trace contextRef="#ctx0" brushRef="#br0" timeOffset="43831.5">5616 6484 14541,'0'0'-576,"14"13"800,-14-13 833,13 14 96,1-1-801,-1 0-224,0 13-63,-13-12-65,13 12-129,-13-12-287,13 12-161,-13-12-31,0-1-97,0 0-128,0 0-768,0-13-4645</inkml:trace>
  <inkml:trace contextRef="#ctx0" brushRef="#br0" timeOffset="44191.52">5696 6391 11915,'0'0'2306,"13"0"-2562,1 13 960,-1 14 1122,13-13-32,-13 12-833,14 14-545,-14-14-128,13 14-127,-12 13-97,0-13-64,-2 13-96,1-13-97,-13 12-159,0-12 0,0 0-225,-13-14-448,13 1-1217,-12 0-2530</inkml:trace>
  <inkml:trace contextRef="#ctx0" brushRef="#br0" timeOffset="46578.66">4703 8750 7591,'0'-13'480,"0"13"1250,0 13-449,-13-13-512,13 13-257,-13 1 225,13-2 128,-14 15-129,14 0-223,0-15-97,0 15-95,0 0-193,0-1-96,0 0-32,14 1-64,-1-13-225,0-1 1,1 0-256,-2 0-481,-12-13-833,14 0-2242</inkml:trace>
  <inkml:trace contextRef="#ctx0" brushRef="#br0" timeOffset="47062.68">4915 8869 10121,'0'-14'513,"-13"14"-321,13 0 1505,0 0-992,-13 0-609,13 14-96,-14-1 64,14 0 0,0 1 64,0 12-96,14-12-32,-1 12 96,0-13-96,1 1 65,12-14 31,1 0 64,-2 0 32,-11 0 160,13-14 193,-14 1-97,-1-1 33,2 2-33,-14-2-160,-14-12-192,2 12-31,-1 1-65,-14 0 128,1 13-128,13 0-64,-14 0-193,27 0-736,-14 13-704,14-13-1122,14 13-2210</inkml:trace>
  <inkml:trace contextRef="#ctx0" brushRef="#br0" timeOffset="47257.7">5219 8909 8872,'14'13'1826,"-14"-13"-1634,0 0 1858,0 0-673,0 0-1153,0 0-256,0 0-320,0 0-1666,13-13-5157</inkml:trace>
  <inkml:trace contextRef="#ctx0" brushRef="#br0" timeOffset="47682.71">5365 8816 9192,'14'-13'-416,"-14"13"576,13-14 1217,0 14-800,0-12-449,-13 12-96,13 0 64,-13 0 0,0 0-32,0 0-320,-13 0 128,0 0 128,-13 12 0,12 2-96,1-1 32,-1 0 32,2 1 32,12-2-64,0 2 64,12-1 128,2 0 128,-1 1 64,14-1-128,-1 0-63,1 1-161,-1-2 160,-13-12-64,0 14-64,1-1 96,-14 1 576,0-1 289,-14-13-256,-12 13-289,13 0-223,-14-13-129,14 14-64,-13-14-417,13 0-608,-1 13-1409,1-13-3524</inkml:trace>
  <inkml:trace contextRef="#ctx0" brushRef="#br0" timeOffset="48138.75">5657 8895 11787,'0'14'1057,"0"-14"-1442,13 0 834,-13 0 864,13 0-704,0 0-353,14 0-160,-14 0-128,13 0-256,-13 0-1218,1 0-3619</inkml:trace>
  <inkml:trace contextRef="#ctx0" brushRef="#br0" timeOffset="48375.75">5908 8789 8936,'13'0'3587,"-13"0"-3907,0 0 1089,0 14 1153,0 12-545,0-12-608,0 12-289,-13 0-288,13 1-96,0 0 0,0-15-448,13 2-417,-13-1-640,14 1-801,-2-14-2274</inkml:trace>
  <inkml:trace contextRef="#ctx0" brushRef="#br0" timeOffset="48657.78">6001 8723 13132,'13'0'-288,"0"14"576,-13-14 1378,13 13-545,14 0-641,-13 13-192,-2 1 385,1 0-161,0-1-159,-13 14-97,14-14-192,-14 14-96,-14-13-160,14-1-321,-13-13-223,13 14-129,0-14-352,-13-13-641,13 13-2915</inkml:trace>
  <inkml:trace contextRef="#ctx0" brushRef="#br0" timeOffset="49010.8">6147 8657 11755,'26'-14'-513,"-13"14"705,-13-12 1442,13 12-513,1 12-609,-2 2-95,2-1 95,-1 0-31,-13 1-193,13-1-256,-13 14-64,0-14-32,-13 0 96,13-13 0,0 14 0,-13-14 32,13 0 64,13 12 449,0-12 31,1 0-95,-2 0-161,2 0-288,-1 0 0,14 0-544,-15 14-1346,-12-14-1825,14 0-8329</inkml:trace>
  <inkml:trace contextRef="#ctx0" brushRef="#br0" timeOffset="49667.84">6557 8882 5637,'0'0'3011,"12"0"-2595,-12 0 2403,0 0-353,0 0-1281,0 0 64,14 0 33,-1 0-674,14-13-63,-1 13-225,1 0-128,-2 0-192,16-14 96,-28 14-160,13 0-224,-12 0-481,-1 0-480,0 0-641,-13 0-576,0 0-2243</inkml:trace>
  <inkml:trace contextRef="#ctx0" brushRef="#br0" timeOffset="49998.85">6676 8777 2146,'0'12'320,"0"-12"-32,13 0 2307,-13 0-642,0 0-671,0 0 223,0 14 97,0-14-257,0 13 0,0 0-480,0 13-385,0-12-95,12 12-225,-12 1-128,0-14-96,14 13-192,-14-12-385,14-1-416,-14 1-320,13-14-833,-13 13-3364</inkml:trace>
  <inkml:trace contextRef="#ctx0" brushRef="#br0" timeOffset="52487">3658 6829 1281,'13'0'1121,"-13"0"-545,0 0 866,0-14 223,0 14-223,0 0-321,0-13-256,0 13-33,0-13-63,0 13-160,0 0-129,0 0-32,-13 0-159,13-14-193,-14 14-128,14 14-32,-12-14-225,-1 0 97,13 0 0,-14 13 96,14-13 64,-14 13-64,14 1 32,0-1 32,-13 0-32,13 1-32,13-2 32,-13 2-32,14 0-65,0-2 1,-1-12 96,-1 0 64,2 0 64,-1 0 64,1-12-32,-1-2 97,0 0 31,-13 2-32,0-15-160,0 14 64,0-1 0,-13 1-96,-14 0-64,14-1 64,-13 14 0,-1 0 0,13 0 0,1 14-64,-13-14 32,26 13-64,-13 0 96,13 1-32,0-1 0,13 0 64,-13 1 0,14-2 64,11 2 0,-11-14 64,0 0-64,-1 14 97,-1-14 127,2-14 128,-1 14-95,-13-14 95,14 2-64,-14-2-95,0 1-65,-14 0-128,14-1-96,-13 1-64,-1 0 64,2-1 0,-1 2-96,-1 12 32,0 0-64,1 0-129,1 12 97,-2 2 64,14-1 32,0 0-32,0 14 32,0-14 0,14 1 0,-2-2 64,1 2-32,15 0 32,-15-2 0,-1-12 32,2 0 32,-14 0 64,13 0 0,-13-12 0,14-2 32,-14 0-63,0 2-33,-14-2 0,14 1-32,-13 0-64,-1-1-32,2 1 64,-1 13-97,-1 0 1,14 0-192,0 13-1089,-14-13-1794,14 14-6630</inkml:trace>
  <inkml:trace contextRef="#ctx0" brushRef="#br1" timeOffset="54586.12">3459 6140 1281,'0'0'1761,"0"0"-1280,0 0 1441,0 0 192,0 0-1217,0 0-481,0 0 64,0 0 1,0 0-65,0 0 129,0-13 95,0 13-95,0 0-65,0 0-31,0 0-97,0 0-224,0 0 64,0 0-160,0 0 32,0 0 33,0 0 95,0 0 64,0 0-96,0 0 0,0 13 193,14-13-129,-14 0-96,0 13 32,13-13-96,-13 13 0,13 0 32,0 1 0,0-14 0,1 13 129,-1 0-129,1 13 64,-2-12-64,15-1-96,-13 0 64,-1 1-32,13-1-32,-13 0 32,-13 0-32,14 1 0,-1-1 64,0-13-64,0 14 0,-13-14 0,13 12 0,-13-12 0,0 0-192,14 13-224,-14-13-33,0 0-127,0 0-289,0 0-512,0 0-930,0 0-6725</inkml:trace>
  <inkml:trace contextRef="#ctx0" brushRef="#br1" timeOffset="55227.15">3486 6418 128,'-13'0'1025,"-1"0"-129,14 0 450,0 0-97,0 0-96,-13 13-448,13-13 256,0 0 608,0 0-608,13 0-320,-13-13-1,0 13 33,0 0-225,0 0-320,14-14-96,-14 14 32,13 0 1,-13-13-33,13 1-32,0-2 32,0 1-32,14-1 64,-1-12-64,1-1 0,0 1 0,-1 0 96,1-1 96,-1 14 0,0-14 96,-12 14-95,-1 0-193,0 13 0,-13 0-193,0 0-2081,-13 0-3075</inkml:trace>
  <inkml:trace contextRef="#ctx0" brushRef="#br0" timeOffset="59427.39">7191 8657 3363,'0'-14'5285,"0"14"-5157,0 0 576,-13 0 578,0 0-353,0 14-545,0-1 32,-1 14 193,-12-1 32,13 1 287,13 0-383,-13 12 31,13-12-63,0 12-97,13-12-223,-13 13-97,13-14-32,13-13-32,-12 1-96,12-1-417,-13 0-512,14 0-416,-14-13-769,-13 0-2915</inkml:trace>
  <inkml:trace contextRef="#ctx0" brushRef="#br0" timeOffset="59695.41">7298 8723 5829,'12'0'5701,"-12"-13"-5669,0 13 321,0 13 1120,0 1-544,0 12-192,14 0 96,-14 1-129,0 12-255,0 1-225,0 0-224,0-14-32,0 1-256,13-13-289,1-1-224,-14 0-224,13-13-512,0 0-1987,-13-13-5604</inkml:trace>
  <inkml:trace contextRef="#ctx0" brushRef="#br0" timeOffset="59876.42">7430 8895 12427,'13'0'289,"0"0"768,-13 14 896,13-14-960,1 0-833,12 0-160,-13 0 0,0-14-160,15 14-993,-16 0-2146,-12-13-7047</inkml:trace>
  <inkml:trace contextRef="#ctx0" brushRef="#br0" timeOffset="60156.44">7615 8763 128,'14'0'12652,"-2"0"-12332,15 0 1217,-14 0 193,14 0-1121,-14 14-641,0-2 64,0-12-32,1 27-161,0-14-95,-14 1 0,0 12 64,-14-13 192,0 14 32,1-14 32,13 0 32,-13 1 32,13-14 0,0 12-64,0-12 0,13 0-32,0 0-224,15 0-1089,-16 0-1442,14 0-4580</inkml:trace>
  <inkml:trace contextRef="#ctx0" brushRef="#br0" timeOffset="60424.45">7827 8710 10217,'14'0'192,"-2"13"1154,2 1 575,-1-1-799,0 0-258,1 13 257,-2 1-192,2 0-288,-1-1-225,-13 0-384,0 1 128,0 0-160,0-1-128,-13 1-288,13-1-417,-14-13-448,14-13-449,-12 14-1889,-2-14-6887</inkml:trace>
  <inkml:trace contextRef="#ctx0" brushRef="#br0" timeOffset="60763.47">7919 8604 9993,'14'-13'544,"-1"13"97,0-14 2082,1 14-898,-2-13-1152,2 13-417,-1 13-224,0 1 0,-13 12-64,0-12-96,0 12-128,0-13 160,0 14 96,0-14 0,0 0 0,14 1 64,-14-14-32,0 0 32,12 13 64,-12-13 0,27-13-64,-14 13-64,1 0-32,-2 0-352,2 0-1122,-14 0-1697,0 0-8358</inkml:trace>
  <inkml:trace contextRef="#ctx0" brushRef="#br0" timeOffset="63279.61">5233 6166 1665,'0'0'769,"13"0"608,-13 0 577,0 0 128,0 0-352,0 0-225,0 0 64,0-13-287,0 13-129,-13 0-192,13 0-353,-14-13-384,14 13-127,-13 0-65,13 0-64,-13-13 0,0 13-97,0 13 1,13-13-32,-14 13 0,1 0 32,13 0 96,0 14-64,0-14-32,0 1 96,13-2 0,14 2 32,-14-14 32,13 0 96,-12 0 0,13 0 0,-15-14-64,1 14 96,1-12 160,-14-2-63,0 1-1,0 0-128,0-1 96,-14 1-64,1 0-448,1-13 608,-2 12-576,1 1 64,-14 13 160,14 0-512,0 0-1,0 0 225,-1 13 95,14 14 97,-13-14 64,13 0-32,13 0 32,-13 1-32,14-1 32,-1 0 0,0 1 64,0-14-32,0 0 160,1 0 64,-1 0 96,1-14 1,-14 1-97,12 0 0,-12-1 96,0 1-159,0 0-65,-12 0 32,-2 0-96,14-1-96,-13 14-97,-14 0-95,14 14 32,0-14-64,0 13 159,13-13 33,0 13 0,0 0-32,0 0 160,0-13-96,13 14 96,0-1 0,0-13-32,0 0 160,1 0-64,-1 0 128,-13 0 32,14-13 65,-14 13-1,0-14 64,0 1-127,-14 0-225,1 13-32,-1-13 0,1 13-1,0 0-63,0 0 64,0 0-128,-1 0-32,14 13-64,0 0 96,0 0-161,0-13 1,14 14 0,-1-14-161,0 13 225,0-13 64,0 0-32,-13 0-449,0 0-929,0 13-1216,0-13-4229</inkml:trace>
  <inkml:trace contextRef="#ctx0" brushRef="#br0" timeOffset="64752.7">5405 5067 96,'0'0'5829,"0"0"-4772,0 0 2114,0 0-673,0 0-864,0 0-673,0 0-128,0 0-513,13 0-224,-13-14 64,13 14-96,14 0-64,-14 0-32,0 0 64,14-12-64,-14 12-32,1 0-96,11-14-96,-11 14-32,0 0-417,-14 0-288,0 0-288,13 0-1410,-13 0-3170</inkml:trace>
  <inkml:trace contextRef="#ctx0" brushRef="#br0" timeOffset="65126.71">5524 4948 6438,'14'0'2594,"-14"0"-2850,0 0 672,0 13 801,-14-13-1056,1 0-194,13 13 33,-27 0-64,14 1-160,0-1 128,-14-13 96,14 13-64,0 1-64,0-2-96,0-12 128,13 14 0,0-14 31,0 13 1,0-13 225,13 0 63,-13 13 320,13 1 65,0-14-257,0 13-128,14-13 1,-14 13-33,0 0-160,0-13-160,1 13-1153,-1-13-4037</inkml:trace>
  <inkml:trace contextRef="#ctx0" brushRef="#br0" timeOffset="66331.78">8317 8882 6726,'0'0'2082,"0"0"-417,0 0 674,0 0-482,0 0-768,0 0-352,0 0-288,0 0-33,12 0-128,2 0 0,-1 13-95,1-13-97,11 0 32,-11 0-96,13 0-32,-1 0-160,1 0-353,-14 0-480,0-13-576,0 13-481,-13-13-2018</inkml:trace>
  <inkml:trace contextRef="#ctx0" brushRef="#br0" timeOffset="66518.8">8436 8750 10954,'0'27'352,"0"-15"769,0 2 961,0 12-801,-13 0-832,13 1-321,0 0-128,0 13-224,0-14-961,0 1-1154,0-14-5476</inkml:trace>
  <inkml:trace contextRef="#ctx0" brushRef="#br0" timeOffset="68869.92">8833 8710 7174,'0'-13'1057,"0"13"545,-14-14 512,14 14-769,0-13-160,0 13-128,0 0-288,0 0 0,0 0-129,0 0-223,0 0-353,0 0 32,-13 13-32,13 1 64,-13 12 160,0 1-192,13 0 193,-13-1 127,-1 14-288,14-14-64,0 0 96,0 14-128,0-14 97,14 1-129,-14 0-33,13-14 33,0 14 0,0-27-64,0 13-64,1 0-288,-14-13-449,13 0-480,-13 0-577,0 0-769,0-13-4387</inkml:trace>
  <inkml:trace contextRef="#ctx0" brushRef="#br0" timeOffset="69136.95">8951 8763 10698,'0'-13'1089,"-13"0"-769,13 13 1410,0 13-353,0 0-448,0 1 32,0 12-129,-12 0-287,12 0-225,0 1-224,0 0-32,0-1-160,0 0 64,12 1-320,-12-13-128,0-1-353,0 0-513,13 0-768,-13-13-2274</inkml:trace>
  <inkml:trace contextRef="#ctx0" brushRef="#br0" timeOffset="69281.95">9058 8935 13708,'0'0'769,"0"14"-961,0-14 288,0 0-128,0 12-929,0 2-2274</inkml:trace>
  <inkml:trace contextRef="#ctx0" brushRef="#br0" timeOffset="69692.98">9203 8816 13580,'0'0'449,"0"0"-513,0-13 768,0 13 65,13 0-769,0-14-32,1 14-128,0 0 64,-2-12-192,1 12-193,-13 0-288,0 0 65,-13 12 608,1-12 128,-16 14 192,15-1 160,0 14-128,1-15-159,12 2-33,0 12-96,0-12 32,12-1-129,14 0-63,-12 13-128,12-12 96,1-1 160,-14 1 64,1-14 32,-1 13 32,-13 0 640,-13-13 129,-1 13 64,-13-13-128,2 0-385,11 14-320,-13-14-128,14 0-288,1 0-1346,12 0-1601,0 0-6983</inkml:trace>
  <inkml:trace contextRef="#ctx0" brushRef="#br0" timeOffset="69908.98">9415 8949 13164,'0'0'1121,"13"0"-1025,-13 0 1954,0 0-641,13 0-864,1-14-417,12 14-96,-13 0-96,14-13-961,-13 13-1537,-2 0-2467</inkml:trace>
  <inkml:trace contextRef="#ctx0" brushRef="#br0" timeOffset="70313.02">9574 8803 11370,'0'0'897,"0"0"-96,0 0 1729,13-14-1441,1 14-736,-2 0-289,15 0 0,-14 0 0,1 0-128,-2 14-32,2-1 64,-14-13-32,0 13-33,0 1 33,-14-2 32,14 15 32,0-14-64,-12 1-64,12-1-64,12 0 96,-12-13 32,14 14 0,-1-2 64,0 2-64,1-1 32,-14-13-96,12 14-1,-12-1 97,0-13 97,0 13 31,-12-13 32,-15 13 32,14 1-96,-13-1 32,12-13-160,-12 13-288,12-13-385,2 13-1313,12-13-4196</inkml:trace>
  <inkml:trace contextRef="#ctx0" brushRef="#br0" timeOffset="70861.05">9759 8710 10634,'0'0'1217,"0"0"-833,13 0 1762,-13 0-993,14 0-608,-1 0-129,-1 13 193,2 1 95,13 12-127,-14-12-129,-13 12 65,14 0-417,-14 14 0,12-14 0,-12 1 0,-12 12-160,12-12 64,0-13-224,0 12-128,-14-13-257,14 1-416,-13-1-384,0 0-289,13-13-640,0 0-4356</inkml:trace>
  <inkml:trace contextRef="#ctx0" brushRef="#br0" timeOffset="71188.07">9852 8617 10505,'13'-13'1122,"-13"0"-1090,14 13 1633,-14 0-320,12 13-704,2 0-321,-1 1 1,-13-2-1,0 2-224,13-1-32,-13 0-32,0 1 0,0-1 0,14-13 32,-14 13-32,0-13 32,0 0 0,12 0-64,2 0-480,-14 0-609,13 0-833,0 0-1601,-13 0-3940</inkml:trace>
  <inkml:trace contextRef="#ctx0" brushRef="#br0" timeOffset="71741.1">10023 8551 11242,'-12'-13'-160,"12"13"672,0 0 1763,12-13-1507,2 13-255,-1 0-1,1 0 33,-1 0-97,-1 0-320,2 0-128,0 0 129,-1 0-97,-13 0-97,13 13 65,-13-13 33,0 13-1,0-13 0,0 13-32,0 0 0,0 14 0,0-14 0,13 13 0,-13 1-32,0 0 64,0-1-32,0 14 0,13-14 0,-13 14-32,0 0-97,14-14 33,-14 14 64,0 0-96,13-13 32,-13-1 96,0 1 32,13-1-32,-13-13 96,0 14-32,0-14 193,0 0-65,0 1 0,0-2-32,0 2-64,0-1-96,0 0 32,-13 1 0,13-14 64,-13 0 128,-1 0-191,14 0-1,-13 0-321,0 0 33,-13 0-449,12 0-480,-12 0-416,-14 0-1058,14 13-6533</inkml:trace>
  <inkml:trace contextRef="#ctx0" brushRef="#br0" timeOffset="73574.2">997 9717 11146,'0'0'448,"0"0"257,0 0 1185,0 0-705,0 0-448,0 13 31,14-13-95,-1 0-353,0 0-223,1 0-194,0 0-319,-2 13-993,1-13-705,1 0-1666</inkml:trace>
  <inkml:trace contextRef="#ctx0" brushRef="#br0" timeOffset="73732.2">1037 9835 12171,'0'28'224,"0"-28"737,14 0 448,0 0-832,-2 0-577,15-14-705,-14 0-1793,1 14-3299</inkml:trace>
  <inkml:trace contextRef="#ctx0" brushRef="#br0" timeOffset="74331.25">1925 9385 5797,'-14'-13'2402,"14"13"-1857,-14 0-33,14 13 1,-13-13 384,1 14-257,12 12-63,-14 0-1,14 1 33,0-14-289,0 14-128,0-14-128,0 0-32,0 14-96,0-1-288,14-13-737,-14 1-1377,12-1-5510</inkml:trace>
  <inkml:trace contextRef="#ctx0" brushRef="#br0" timeOffset="74648.25">1553 9703 13356,'-26'14'513,"13"-14"-1378,13 13 673,-13-13 512,13 13 224,13-13-31,0 0-193,13 0 129,1 0-97,12 0-96,2 0-64,12 0 1,13 0-161,13 0 64,-12-13 0,12 13-96,-13-13-128,0 13-481,1 0-192,-15-14-192,1 14 33,-26 0 31,12 0-481,-26 0-1056,1 0-481</inkml:trace>
  <inkml:trace contextRef="#ctx0" brushRef="#br0" timeOffset="75196.3">1527 9969 12203,'-13'12'513,"13"-12"-738,0 0 450,13 0 191,0 0 160,0 0-159,14 0-289,-13 0-96,11 14-32,3-14 0,-15 13 64,0 0 0,-1 1 96,2 12 129,-14 0-65,0-12 64,-14 12-64,2 0-96,-14 2 289,12-16-1,0 2-160,2-1 129,-1 0-65,-1 1-256,14-1-288,0-13 96,0 0 320,0 0-96,14 13-32,-1-13 32,-1 0-128,2 0 0,0 14-256,-1-14-609,0 0-416,-1 12-513,2-12-1986,0 0-5604</inkml:trace>
  <inkml:trace contextRef="#ctx0" brushRef="#br0" timeOffset="75529.32">1884 10035 1665,'0'13'11403,"0"-13"-11820,0 0 289,0 0 897,0 0 288,0 0-448,13 0-257,1 13 64,13-13-95,-15 13-225,2 0-32,13 1-64,-14-14 0,0 13-224,13 0-257,-12 1-448,-1-2-416,-13-12-1121,13 14-3044</inkml:trace>
  <inkml:trace contextRef="#ctx0" brushRef="#br0" timeOffset="75753.33">2070 10008 13516,'0'0'-608,"0"0"287,0 0 770,-13 13 480,-1 1-577,1-1-224,-13 13 192,13 1-159,-1 13-225,1-14-993,13 0-1346,-14-12-4611</inkml:trace>
  <inkml:trace contextRef="#ctx0" brushRef="#br0" timeOffset="76228.36">2136 9915 13516,'0'0'-192,"14"-13"96,-14 13 1313,0 0-736,0 0-481,0 0 32,12-13-32,1 13 0,1 0-32,13-13-96,-15 13-193,2 13-191,-1-13 159,1 26 193,-1-12 160,-13 12 32,0 0-32,0 1 0,0 0 32,-13-1-96,13-13 96,13 0-32,0 14-96,0-14 96,0 1 64,1-2-64,-1 2-64,0 0 64,0-2 320,-13-12 97,0 14-33,-13-1 65,0 14-289,-14-14-128,1 0-384,0 1-1346,-1-2-4836</inkml:trace>
  <inkml:trace contextRef="#ctx0" brushRef="#br1" timeOffset="78666.48">3658 9279 4804,'-14'0'2370,"14"0"-2178,0 13 1314,0-13 640,0 0-865,0 0-800,0 0-129,0 0 353,14 0-97,-14-13-31,13 13-65,1 0-224,12 13 1,0-13 95,1 14-128,-1-14-31,14 13-65,-1-13 32,2 0-96,-15 0 0,14 0-64,-1 0 0,-12 0-64,-14 0-32,0-13-641,0 13-928,-13 0-1442,0 13-6566</inkml:trace>
  <inkml:trace contextRef="#ctx0" brushRef="#br1" timeOffset="79696.55">2150 10551 9577,'0'0'224,"0"0"545,0 0 1377,-14 0-1025,14 0-673,0 0-160,0 0 225,0 0-33,14 0-127,-14 0-161,12 0 32,15 0 96,-13-13-224,11 13-96,2 0 64,13 0 33,-14 0-65,1 0-97,-1 0-383,1 0-641,-14 0-1153,13 0-5317</inkml:trace>
  <inkml:trace contextRef="#ctx0" brushRef="#br0" timeOffset="83702.78">2903 9558 7238,'0'-14'1057,"0"14"-929,0 0 609,0 0-320,-12 0-33,12 14-32,-14-1-31,14 0 127,-13 13 161,13 1-1,0 13 1,0 13-257,0-14 0,0 15-95,0-1-161,13 0-32,1-13-128,-14-1-385,26 1-864,-13-14-1313,0 1-2980</inkml:trace>
  <inkml:trace contextRef="#ctx0" brushRef="#br0" timeOffset="84352.82">3195 9690 12619,'-14'0'865,"1"0"-737,13 0 641,-13 0 384,13-13-961,0 13-320,13 0 32,0 0-64,1 0 32,12 0 32,-13 0-353,0 0-255,1 0 415,-1 0-191,1 0 192,-14 13 320,0 0-32,0 1 96,0 12 64,-14-13-192,14 14 64,0-1-96,0-12 96,0 12 0,14-12-32,-1-1 0,-1 0 32,2 0 0,-14 14-64,14-14 160,-14 0 353,0-13 127,-14 14 1,0-2-129,2 2-352,-15-14-32,14 13-384,-14-13-1409,14 0-1122,-13 0-7463</inkml:trace>
  <inkml:trace contextRef="#ctx0" brushRef="#br0" timeOffset="84553.83">3499 9876 14253,'13'0'480,"0"13"-480,-13-13 801,0 0 192,0 13-865,0-13-224,0 0-512,0 0-578,0 13-1600,0-13-6919</inkml:trace>
  <inkml:trace contextRef="#ctx0" brushRef="#br0" timeOffset="84994.86">3711 9703 12203,'13'0'384,"0"0"-320,1-13 769,-1 13 192,0-13-480,0 13-449,0 0-96,1-14 32,-14 14 32,13 0-128,-13 0-128,-13 0 64,-1 0 64,-12 14 31,13-1-31,-14 14 32,14-14-96,0 13 32,0-13 64,13 1-64,0-1 64,13 14 0,13-15-32,1 2-32,-1 0-128,14-1 63,-14 0 33,-13 0-64,1 0 64,0 1 224,-14-1 256,-14 0 129,-13 1 63,1-2-223,-1 2-289,-12-1-64,12 0-545,1-13-1313,0 14-3939</inkml:trace>
  <inkml:trace contextRef="#ctx0" brushRef="#br0" timeOffset="85354.88">3949 9651 8872,'-13'-27'3876,"-1"13"-4101,14 14 610,0 0 1569,0-13-897,0 13-385,14 0-159,-1 0-1,1 13 1,12-13-257,-13 27 32,14-13-96,-1 25-96,0-12 1,-12 25-33,12-12 96,-13 14-224,-13-2-545,13 2 321,-13-2-289,0-12-384,-13 0 321,0 0 127,0-14-1248,-14 0-2788</inkml:trace>
  <inkml:trace contextRef="#ctx0" brushRef="#br0" timeOffset="86884.96">4597 9902 3299,'-26'27'5733,"26"-27"-5605,-13 0 1282,13 13 1024,0-13-673,0 0-1056,0 0 352,0 0 128,13 0-512,1 0-417,12 0-224,-13-13-64,14 13 32,-15 0-256,15 0-673,0 13-672,-15-13-385,2 0-2242</inkml:trace>
  <inkml:trace contextRef="#ctx0" brushRef="#br0" timeOffset="87034.97">4637 10021 14445,'0'27'-192,"0"-14"352,14-13 673,-2 0-353,2 0-384,-1 0-1409,14 0-1794,-1 0-6149</inkml:trace>
  <inkml:trace contextRef="#ctx0" brushRef="#br0" timeOffset="87748.01">5233 9412 13196,'-27'13'32,"14"-13"-160,13 0 320,0 0 353,0 0-353,13 0 0,0 0-64,14 0-128,-13 0 0,11 0-128,3 0-160,-15 14 31,-1-2 33,2 2-32,-1-1 96,-13 0 128,0 14 0,0-14 64,0 0-32,0 1-32,0-1-96,14 0-32,-14 0-65,13 0-31,-13 1 128,13 13 32,13-15 64,-26 2 32,14-1 160,-14-13 384,0 13 417,0 1 96,-14-1-192,-12 0-641,0-13-256,12 13-288,-13-13-641,15 0-672,-1 0-2659</inkml:trace>
  <inkml:trace contextRef="#ctx0" brushRef="#br0" timeOffset="87965.03">5630 9597 14189,'0'13'1345,"0"-13"-1409,0 0 288,0 0-288,0 0-1377,0 0-705,13 0-1474</inkml:trace>
  <inkml:trace contextRef="#ctx0" brushRef="#br0" timeOffset="88354.05">5775 9465 3971,'14'0'7880,"-1"-14"-7784,-13 14 192,13-12 513,0 12-545,0-14-192,1 1 64,0 13-64,-2-13 64,-12 13-128,0 0-32,-12 0-320,-2 13 32,0 0 256,-12 13-225,0-12-287,12 12 160,1 1 223,0-14 129,13 0-192,0 1 32,0-1 160,13 0 64,0 0 64,14 0 0,-1 1-64,1-1 0,-13-13 0,11 14 224,-11-2 32,-14-12 353,0 14 64,-14-14-417,14 13-224,-25-13-32,11 13-96,0 1-1282,-12-14-2529</inkml:trace>
  <inkml:trace contextRef="#ctx0" brushRef="#br0" timeOffset="88686.07">5285 9902 13452,'-39'13'-160,"26"1"-192,13-14 768,13 0 609,1-14-641,11 14-319,16 0-33,-2-13 64,14 13 352,13 0-96,0-13-288,0 13 33,1 0-65,-14-13-32,13 13-129,-27-13-543,1 13-513,-13 0-417,-14 0-1409,1 0-3715</inkml:trace>
  <inkml:trace contextRef="#ctx0" brushRef="#br0" timeOffset="89118.09">5577 10035 11114,'-14'13'416,"1"0"-1376,13 0 639,-12 0 545,-2 14 33,14 12 63,-13-11-352,13 11 160,13 1 224,1-13 97,-2-1-193,1 0-96,15-12 289,-3-1 447,2-13-31,0 0 32,-14 0-224,0-13-33,0-1-159,-13 1-97,0 0-128,-26-1-95,13 2-322,-14-2-287,-12 1-225,12 0-480,0 13-640,1 0-2307</inkml:trace>
  <inkml:trace contextRef="#ctx0" brushRef="#br0" timeOffset="89709.13">6239 9849 13933,'13'0'384,"-13"14"-448,0-14 737,0 0 31,0 0-608,0-14 129,0 14 287,13 0-96,1-14-223,-2 2 63,-12-2-160,27-12-64,-14 12-64,-13-12-128,14 13-128,-2 0-1,-12-1-159,14 14 192,-14 14 192,0-1 0,0 13 31,13 1 33,-13-1-64,0-12 32,13 12 32,1-12 64,-14-14 193,12 13 223,2-13 1,0-13-1,-1-1 129,0 0-129,-1 2-128,-12-2-320,14 1-128,-14-14-544,14 14-802,-14 0-576,0 13-1185,0 0-3779</inkml:trace>
  <inkml:trace contextRef="#ctx0" brushRef="#br0" timeOffset="90084.15">6384 10035 14413,'-39'39'417,"12"-39"-706,27 13 513,-13-13 97,13 0-193,0-13-256,13 0-257,0 0 353,1-14 32,12 14 96,0 0-63,0 13 31,-12 0 32,0 0-64,-1 13 32,0 0-64,-13 1 0,12-1 0,-12 13 32,0-13 32,14 14 384,-14-14 257,0-13 288,14 0-224,-14 0-225,13 0 1,0-13-33,-13-14-352,14 14-192,-2-13-64,2 13-576,-14-1-994,13-12-672,-13 26-897,0-14-5157</inkml:trace>
  <inkml:trace contextRef="#ctx0" brushRef="#br0" timeOffset="91462.23">7086 9809 8359,'0'14'545,"-13"-14"-1890,-1 0 1217,1 12 928,-1 2-447,-11 13-353,11-1 256,0 1 769,1 13-64,13-14-193,0 14-319,0-14-257,13 0 224,1-12 449,13-1 96,-1-13-32,14 0-160,-14-13-161,1-1-63,-1-12 160,0 0-65,-12-1-159,-14 0-129,0 1-128,-14 0-160,-12 12-128,13 1 32,-14 0-96,1 13-128,0 0-289,-1 0-800,1 13-1089,13-13-1794</inkml:trace>
  <inkml:trace contextRef="#ctx0" brushRef="#br0" timeOffset="91643.24">7390 9969 14445,'13'39'1057,"1"-39"-993,-14 13 577,0-13 320,13 14-929,-13-14-641,0 0-1473,0 0-1121,0 0-5669</inkml:trace>
  <inkml:trace contextRef="#ctx0" brushRef="#br0" timeOffset="92183.27">7629 9849 7559,'12'-26'224,"-12"12"-192,14 1 512,-14 0 1186,0 13-289,0-14-320,0 14-288,0 0-288,0 14-33,0-14-320,-14 13-192,14 14 0,-12-1 32,12 14 1,-14 0-1,14 0-64,0-1-1,0-12 33,0-1-320,26 14 160,-12-27-32,12 14-32,1-15 224,-1-12 64,-13 0 96,15 0 128,-16-12 193,-12-2 191,0 14 97,0-13-289,-12 0-191,-2-1-289,-13-12-385,1 13-640,-1 13-384,1-13-481,12 13-2050</inkml:trace>
  <inkml:trace contextRef="#ctx0" brushRef="#br0" timeOffset="92688.3">7985 9863 10634,'0'-40'-32,"-12"26"832,-2 1 1250,1 0-929,-14-1-576,15 14-321,-15 0-192,14 14-64,-1-1-64,14 0 64,0 1 0,0 12-64,14-12-64,12-1-33,0 13-31,1-13 64,12 14-96,-12 0 96,0-1 0,-15-13-33,2 14-127,-1-1 256,-13 0 128,-13-12 192,-1 12 513,-12-12 288,0-2 96,0 2-192,-1 0-96,0-14-513,1 0 33,13-14-225,0 0-224,13-12-161,0 0 1,26-14-224,-12 14-257,12-14-64,14 0 161,-14 14 288,14-1 223,-14 1 129,-13-1 0,0 1 65,-13 12 95,0 1-192,-13 13 64,-14 0-96,1 0-577,0 0-2081,-14 13-7784</inkml:trace>
  <inkml:trace contextRef="#ctx0" brushRef="#br1" timeOffset="99488.69">7032 10405 10249,'-25'14'513,"25"-14"-33,-14 0 641,14 0-32,0 0-512,14 0 63,-1 0-63,13 0-193,1-14-224,12 14-31,14 0 95,0 0-32,14 0-96,-15 0 64,28 0-64,-14 14-64,14-14 0,-2 13-32,2-13 32,-1 13 64,-12 1-63,-15-14-33,14 12-97,-26-12-31,0 14-256,-14-14-353,0 0-640,-12 0-2307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11115 11214 3427,'0'0'1217,"0"0"160,-12 0 929,12 0-384,0 0-609,0 0-352,-14 0-256,14 0-160,0 0-225,0 0-160,0 0-32,-13-13-64,13 13-32,0 0 128,0 0-32,0 13 193,0-13 127,13-13-160,-13 13-127,14-27-161,12 13 64,0 1-64,1-13 32,-1 13 0,1-14-32,12 14 0,2-14-32,-15 1 0,0 12-32,-12 14-97,-14 0 1,0 14 32,-14-1 96,-12 27 32,0 0 0,-15 12 32,2-11 128,-1 11 193,0-12 191,14 13-159,0-26-161,12-1-160,14-13 128,0-13-96,26-13-128,14-13 64,0-1-192,14-12 128,12-15 32,-14 2 0,-12 11 0,0 2-96,-1 12 64,-26 14-128,1 13 160,-14 13 0,0 1 0,-14 12 96,-12 0 64,12 15 96,-12-2 257,0 1-289,0-13-224,12-1 32,1 0-32,0-12 32,26-14 64,0-14-96,13 1 32,1-14-96,12 1 0,1-14 64,-14 14-96,1-14 64,0 13-96,-15 14-65,2 0 290,-14 13-1,-14 26 64,2 1 32,-2 0-32,1 12-96,0-12 0,-1 0-96,14-1 0,0-13 32,0 0 64,0-13-704,0 14-1,0-14-1057,0 0-960,0 0-1858</inkml:trace>
  <inkml:trace contextRef="#ctx0" brushRef="#br0" timeOffset="586.03">11869 11121 11979,'-25'0'705,"11"0"-193,14 0 609,-13 0 0,13 0-160,0 0-577,13-13-95,1 13-193,-1 0-96,-1 0 0,2 0-32,0 0-192,-1 0-577,13 0-256,-26 0-160,13 0-97,-13 0-31,0 0-449,0 13-384,-13-13-1217,0 0-288</inkml:trace>
  <inkml:trace contextRef="#ctx0" brushRef="#br0" timeOffset="901.05">11883 11134 1345,'-39'0'2082,"25"13"224,1-13 417,-1 0-994,2 13-704,12-13-224,-14 14-161,14-1-63,0 1-32,0-14-33,0 13-32,-13-13-63,13 13 31,0 0-95,0 0-97,13 1-96,-13 12-128,26-12 32,-12-2-64,13 2-64,-2-1 0,3 0-32,-2 1 32,-13-1 0,14 0 64,-27 0 64,13 1 32,-13-14 0,-13 13 0,-14 0 96,14 0 65,-13-13-1,-2 13-96,3-13-160,-2 0-64,1 0-449,12 0-448,14 0-608,0-13-577,14 13-2659</inkml:trace>
  <inkml:trace contextRef="#ctx0" brushRef="#br0" timeOffset="1406.08">12134 11174 6149,'-12'-27'2339,"-2"14"-1955,1 13 545,-1 0 224,1 0-256,-13 0-609,13 13-288,13 0 0,-14-13 256,14 14 97,14-1 63,-1 1-64,0-1-95,13 0 63,1 0-192,-1 0-32,1 14-32,0-14 0,-15 13-32,2-12 192,-14 12 193,0-12 223,-14 12 1,2-13-161,-1 1-95,-15-1-193,3 0-160,-2-13 0,13 0 32,1 0-96,13-13-64,0 0-192,13-14 32,1 1 31,13-14-63,-2 14 96,3-14 96,-3 0 96,2 14 96,-13-1 0,-14 0 0,-14 14-64,1 0 32,-1 0-160,-11 13-384,-3 0-1698,-11 0-1986</inkml:trace>
  <inkml:trace contextRef="#ctx0" brushRef="#br1" timeOffset="4524.25">15734 7703 960,'-13'0'609,"13"0"1569,0 0 96,0 0-448,-13 0-705,13 0-288,0 0 0,0 0-97,0 0-127,0 0 96,0 0-97,0 0 65,0 0-1,0 0-255,0 0 95,-13 0-95,13 0-65,0 0 96,0 0 1,0 0-65,0 0-128,0 0-192,0 0 449,0 0-385,0 0 64,0 0 65,0 0-65,13 0 32,-13 0-64,0 14 32,13-14-64,0 0 33,0 12-65,1-12 96,-1 14-64,1-14-96,-2 13-32,15 0 160,-13 1-96,-1-14-64,13 13 160,-13 0-224,1 0 160,-1 0-96,0 1 96,13-1-288,-12-13 577,-1 13-449,0 0 480,0-13-320,0 14-32,1-1 0,0-13 0,-2 0-32,1 13 0,-13-13 0,0 0 64,13 0-96,-13 0 32,0 0 0,0 0 0,0 0 33,0 0 31,0 0-224,0 0 63,0 0-319,0 0-321,0 0-416,0-13-897,0 13-288,0-13-1922</inkml:trace>
  <inkml:trace contextRef="#ctx0" brushRef="#br1" timeOffset="5729.32">15761 7955 1345,'0'0'128,"-14"0"352,14 0 2083,0 0-1410,14 0-577,-14 0 545,0 0 385,0 0-65,0 0-384,0 0-352,0 0 32,0 0 63,0 0-255,0 0-161,0 0 33,0 0-33,0 0 32,0-14-31,13 14 63,-13 0-63,0-13-33,14 13-160,-2-13 0,-12 0 32,13 13-191,1-14 31,13 1 0,-15 0 64,2-14 0,13 14 0,-1 0 64,-13 0 32,14 0 1,-14-1 31,13 1-64,1 0-32,-13-1-32,11 2 64,-12 12-95,1-14-65,0 14 64,-1-13-160,-13 13 128,0 0 0,0 0-128,0 0-321,0 0-736,0 0-1057,0 0-1153,0 13-5029</inkml:trace>
  <inkml:trace contextRef="#ctx0" brushRef="#br1" timeOffset="13093.74">14795 10684 4804,'0'0'2338,"13"-13"-736,-13-1 576,0 1-416,0 0-257,13-1-128,-13 2-192,0-2-416,0 14-32,-13-13-97,13 13-415,-13-13 159,-1 13-736,2 0 448,-2 13-128,-12 0-289,12 13 97,-12 1 32,12 0 192,1 12 0,13-12-64,0 12 64,0 1 0,0-13-32,13-1 0,1 1 32,0-14 0,12-13 32,0 14 0,14-2 32,0-12 32,-1 0-32,14-12-32,-13-15-32,0 0 64,-14-26-32,-12 26 32,-14-12-128,-14-1 32,1 1-96,-14 12-32,-12 0 96,-2 15-192,-11-2 96,12 14 288,0 0 0,1 26-224,0-12 32,25 12 32,0 1-65,14-14 130,14 13-66,0-12 130,12-1-1,14 0-96,-14 0 256,14-13-96,-14 13-96,0-13-96,0 0 64,1 0-320,0 0-897,-13 0-993,-2 0-737,2 0-2851</inkml:trace>
  <inkml:trace contextRef="#ctx0" brushRef="#br1" timeOffset="13361.76">15245 10829 12908,'0'0'576,"0"14"-608,0-2 1762,0 2-97,0 0-896,0-1-256,12 0-129,-12 1-224,0-2-32,0 15-128,14-14-224,-14 13-545,0-12-832,0-1-1058,14 0-3395</inkml:trace>
  <inkml:trace contextRef="#ctx0" brushRef="#br1" timeOffset="13714.78">15483 10723 11787,'-14'0'2882,"14"0"-2305,0 0 1121,0 0-1,14-13-928,-1 13-289,13 0-223,1 0-129,0 13-160,-1-13-32,1 14-577,-1-14-864,0 0-1346,1 0-2306</inkml:trace>
  <inkml:trace contextRef="#ctx0" brushRef="#br1" timeOffset="13879.79">15576 10803 10473,'0'13'481,"0"0"1313,0-13 672,13 0-576,13 14-1090,1-14-319,-14 0-289,13 0-192,1 0-480,-14 0-1795,-13 0-3074</inkml:trace>
  <inkml:trace contextRef="#ctx0" brushRef="#br1" timeOffset="14543.83">16171 10657 4612,'0'-26'5733,"0"26"-4708,0-14 993,-13 14-416,0 0-545,0 0-641,0 0-352,-1 14-96,0-1-32,1 0 32,0 14-64,13-1 96,0 1 0,13-1 0,-13 0 0,27 1 32,-13-14 0,-1 13 0,13-26 96,-13 14 289,1-14 351,12 0-31,14-14-128,-14-12-257,0 0-64,-12 12-96,-14-12-64,-14 0-96,-12-1-32,0 14-64,12 0 64,-12 0-128,0 13-672,12 0-834,1 0-1057,0 13-1729</inkml:trace>
  <inkml:trace contextRef="#ctx0" brushRef="#br1" timeOffset="14954.84">16489 10498 13965,'-14'14'736,"14"-28"97,14 1 1249,-1 13-929,0-13-768,13 13-289,-12-13-64,12 13 0,-12 13-160,12 0 64,-26 0 32,13 14 0,-13-15 32,-13 2 128,13 13-160,-14-14 128,2 13 320,-2-12-96,1-1-31,13 0-65,0 1-64,0-14-32,13 13-64,1 0-64,12-13-160,1 13-705,-14 0-1313,13 1-2530</inkml:trace>
  <inkml:trace contextRef="#ctx0" brushRef="#br1" timeOffset="15085.84">16701 10883 14765,'0'13'289,"13"0"383,-13-13 578,0 0-1090,13 14-929,-13-14-3395</inkml:trace>
  <inkml:trace contextRef="#ctx0" brushRef="#br1" timeOffset="15878.9">14662 11412 11082,'-39'-13'577,"25"0"-161,1 13 513,0-13 640,0 13-416,13 0-704,0 0-193,0 0 0,13 0-192,0 0-64,14 0 64,-1 0 0,0 0-64,2 0 0,-2 0-96,0-14-288,-12 14-128,-14 0-545,0 0-545,-14 0 481,1 0 448,0 14 385,-1-1 192,2 0 64,-2 14 64,0-1 160,14 0 0,0 1 1,14 13-129,0-14-64,-2 1 64,2 0 256,-1-15 192,-13 2 225,13-1 384,-13 0 32,0-13-256,-13 14-513,0-1-319,-13 0-65,-2-13-161,15 13-415,-12-13-417,11 0-577,0 0-704,1 0-1537</inkml:trace>
  <inkml:trace contextRef="#ctx0" brushRef="#br1" timeOffset="16173.92">15086 11452 7815,'13'-26'1537,"1"12"65,-14 1 31,-14 13-864,14 0-417,-13 13-31,0 1 95,-1 12 161,2 0-225,12 14 0,-14 0 1,14-13-225,-13-1-32,13 0-64,13 1-32,-13-14-64,14 14-481,-2-14-704,2 0-737,-1-13-2146</inkml:trace>
  <inkml:trace contextRef="#ctx0" brushRef="#br1" timeOffset="16649.95">15417 11492 11370,'13'-14'705,"-13"1"-641,0 13 897,0-13-128,-13 13-321,-1 0-512,1 13 0,0-13 64,0 27 64,0-14 0,-1 14-31,1-14 95,13 13-64,-13 14-96,13-14 96,0-12-96,13 12-32,0-12-32,1-1 0,12 0 32,0 0 32,1-13 64,-1 0 0,1 0 0,0 0 96,-2-13 97,3 0 159,-15-14 65,0 14 31,-13-14-224,0 1-127,0 0 191,-13-1 193,-14 1-289,0 12-224,1 1-256,-1 13 0,1 0-1218,0 0-928,-1 13-1025,14 1-7303</inkml:trace>
  <inkml:trace contextRef="#ctx0" brushRef="#br1" timeOffset="17219.98">15721 11333 10089,'-13'-26'833,"0"26"-353,13 0 1122,0-14-417,0 14-897,0 0 417,13 0-32,0 14-1,0-2-95,14 15-161,0 0-192,-2-1 33,3 14-33,-15-14-96,-1 14 64,2 0-96,-14-14 32,0 14-64,0-14-32,-14 1-32,2 0-64,-1-1-352,-1-13-289,-13 14-832,15-27-1410,-2 13-4164</inkml:trace>
  <inkml:trace contextRef="#ctx0" brushRef="#br1" timeOffset="17539">16078 11518 11370,'-13'-13'1378,"1"13"-161,12 0 865,-14 0-96,14 0-1122,0 0-223,14 0 0,11 0-449,-12 0-96,15 0 0,-2 0-192,0 0-96,1 0-737,-1 0-1089,-13 0-1345,1 0-5093</inkml:trace>
  <inkml:trace contextRef="#ctx0" brushRef="#br1" timeOffset="17682">16132 11518 11979,'-41'27'833,"41"-14"-289,0 0 1442,0-13-160,28 14-961,-15-14-769,13 0-128,1 0-545,-1 0-1185,-13-14-2434</inkml:trace>
  <inkml:trace contextRef="#ctx0" brushRef="#br1" timeOffset="18064.03">16356 11293 9833,'-13'-26'224,"13"26"673,0-14 1825,26 14-1152,2 0-705,-2 14-545,0-14-160,14 13-160,-14 0 0,0 1 0,-12-2-64,-14 2 64,0 12 96,0-12 64,-14-1 33,2 0 191,-2 0 0,-12 1 97,12-1-289,14 0 0,0-13 128,0 13-63,0-13-97,14 13-128,12-13 0,-12 14-64,-2-14-288,2 0-481,-1 13-1057,0-13-1345,1 13-3844</inkml:trace>
  <inkml:trace contextRef="#ctx0" brushRef="#br1" timeOffset="18303.04">16555 11677 14061,'-14'27'704,"14"-14"1122,0 0 288,14-13-1569,-1 0-449,-13 14-769,13-14-1665,-13 0-5285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9455 10611 5733,'-14'0'352,"14"0"673,0 0 481,0 0 319,0 13-639,0-13-386,0 0-415,0 0-353,0 0-128,0 0-1570,-13 0-3683</inkml:trace>
  <inkml:trace contextRef="#ctx0" brushRef="#br0" timeOffset="4786.26">9573 6491 5733,'0'0'0,"0"0"96,0 0 769,0 0 768,14 0-896,-14 0-288,0 0 95,0 0 225,14 0 128,-14 0-193,13 0-127,12-13-257,-11 13-32,26 0-127,-14-13 31,14 13 0,13 0-64,0-14 0,27 14 32,-2 0 129,2 0-193,26 0 160,-14 0-32,14 0 64,0 0-63,-13 0-65,0 0 0,-1 0 128,-12 0-256,-14 0-64,0-13 0,-14 13-448,-24 0-1058,-3 13-992,-25-13-1378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19500 8809 960,'-13'-13'1442,"13"13"-577,-14 0-513,14 0-96,0 0 0,0-13 161,0 13 63,0 0 225,0-13-64,0 13 416,0 0-129,0-14-127,0 14-96,0 0-33,-12 0-191,12 0-65,0 0 193,0 0-1,0 0-95,0 0 64,0-13-1,0 13-128,0 0-95,-14 0 63,14 0 97,0 0-97,0 0 65,0 0 63,0 0-128,0 0 1,0 0-161,0 0-32,0 0-64,0 0-63,0 0-1,0 0 64,0 0 0,0 0 32,0 13-32,0-13 0,0 0-160,0 0 32,0 0 33,0 0-33,0 14 64,0-14-96,0 0 64,0 0-64,14 0 32,-14 13-64,0-13 224,0 0-160,0 0 32,12 0-64,-12 0-32,0 13 160,0-13-96,0 0 96,14 0-32,-14 13 129,0-13-161,13 0 64,0 13-96,1-13 96,-2 14-224,2-1 96,-1-13 0,0 13 0,13 0 32,-12 1 0,-1-1-64,14 0 128,-15 0-224,2 1 160,-1-1 0,14 0-96,-15 0 64,2 1 0,0-1 0,12 0 0,-13 0-32,14 1 64,-14-14 0,0 13-32,-13-13-32,13 0 128,-13 13-96,0-13-96,13 0 160,-13 0-32,0 0 32,0 0 32,0 0-64,0 0 0,0 0-64,0 0 32,-13-13 0,13 13-192,0 0 128,-13-13 0,13 13-64,-13 0-33,0-14 97,-1 14-96,1-13 96,0 13 0,0-13-96,0 0 128,-1 13 64,0-14-32,-11 14 96,11-13-192,-13 0 96,15 0 32,-15-1-32,0 1 64,1 0-32,13 0 0,-14-1 0,15 1 64,12 0-64,-14 0 128,1-1-224,0 1 96,-1 13 0,2-13 0,12 0 97,-14 13-193,14-13 64,-13 13 0,13 0 0,0 0 32,0 0-161,13 0 97,-13 0 64,14 13 0,-2-13-32,-12 0 0,14 13-32,-1 0 32,0-13 129,13 13-258,-12 1 129,-1-1-32,14 13 64,-15-12-32,15-1 32,0 13-96,-1-12 64,1 12 0,-2-13-32,-11 1 64,13-1-128,-1 0 160,-13 0-128,14 1 160,-14-14-224,0 0 96,-13 13 32,13-13 0,-13 0-96,0 0 96,0 0-192,0 0-96,0 0-737,0 0-769,-13-13-897,13 13-3330</inkml:trace>
  <inkml:trace contextRef="#ctx0" brushRef="#br0" timeOffset="1">19857 8743 4868,'0'0'513,"0"0"-161,0 0 1762,0 0-352,0 0-930,-13 0-287,13 13 63,-13-13-63,13 14-161,0-14-95,-14 13-97,1 0-32,0-13 64,0 13 129,0 14-1,-15-14-64,16 13 0,-15 1 1,0-14-225,15 14 32,-15-14-64,14 13 0,-1-12 0,2-1 160,-2 0-32,14 0 64,-13-13-127,13 14-65,0-14 0,0 0-32,0 0 32,0 0-32,0 0 0,0 0-64,0 0 0,0 0-1,0 0 1,0 0 64,0 0-128,0 0-32,0 0-32,0-14 160,13 14 32,1-13-32,-14 0-32,12 13-32,2-13-64,-1-1 63,0-12 97,13 13 0,-12-1-32,13-12 0,-14 13 0,13-14 64,1 14 0,-1-14-64,1 14 32,-1 0-32,0 0 32,-12 0 32,-1-1-32,0 14 0,-13-13 32,0 13 0,0 0 65,0 0 31,0 0-64,-13 0-96,13 13 0,-13-13 32,-1 14-32,1-1 0,-13 0 32,-1 0 0,1 0 32,0 1-32,-14 12 32,13 1 128,-12-1 128,-1 1 0,14-14-63,-14 13 95,14-12-128,12 12-64,1-13 0,0 1-96,-1-1-32,14-13 32,0 13-64,-12-13 32,12 0 32,0 14 0,0-14 32,0 0-64,-14 0 0,14 0-96,0 0 96,-13 12 0,13-12-32,0 0-32,0 0-32,0-12-96,13 12 64,-13-14 32,14 1 32,-2 0-64,2-1 96,12-12-97,0 13 33,1-14 64,0 1 32,-1-1-64,14 1 64,-14-14 0,1 27 0,-2-14 64,3 14-32,-15 0-32,0 0 32,0 13 32,-13-14 1,13 14-33,-13 0 32,0 0-96,0 0-32,-13 0-65,0 14 97,13-14-32,-26 13 64,12 0-32,-12 0 32,13 0 0,-14 14 0,1-1 0,-1-12 0,0 12-32,1-13 64,0 14-32,0-14-32,12 14-128,1-14-801,0 0-416,13 0-1602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18043 7703 960,'-12'0'609,"12"0"1569,0 0 96,0 0-448,-14 0-705,14 0-288,0 0 0,0 0-97,0 0-127,0 0 96,0 0-97,0 0 65,0 0-1,0 0-255,0 0 95,-13 0-95,13 0-65,0 0 96,0 0 1,0 0-65,0 0-128,0 0-192,0 0 449,0 0-385,0 0 64,0 0 65,0 0-65,13 0 32,-13 0-64,0 14 32,14-14-64,-2 0 33,2 12-65,-1-12 96,0 14-64,1-14-96,-2 13-32,16 0 160,-15 1-96,0-14-64,13 13 160,-12 0-224,-1 0 160,0 0-96,0 1 96,14-1-288,-14-13 577,0 13-449,0 0 480,0-13-320,1 14-32,-1-1 0,1-13 0,-2 0-32,1 13 0,-13-13 0,0 0 64,14 0-96,-14 0 32,0 0 0,0 0 0,0 0 33,0 0 31,0 0-224,0 0 63,0 0-319,0 0-321,0 0-416,0-13-897,0 13-288,0-13-1922</inkml:trace>
  <inkml:trace contextRef="#ctx0" brushRef="#br0" timeOffset="1">18070 7955 1345,'0'0'128,"-13"0"352,13 0 2083,0 0-1410,13 0-577,-13 0 545,0 0 385,0 0-65,0 0-384,0 0-352,0 0 32,0 0 63,0 0-255,0 0-161,0 0 33,0 0-33,0 0 32,0-14-31,13 14 63,-13 0-63,0-13-33,14 13-160,-2-13 0,-12 0 32,14 13-191,0-14 31,12 1 0,-14 0 64,2-14 0,13 14 0,-1 0 64,-13 0 32,14 0 1,-14-1 31,13 1-64,1 0-32,-13-1-32,11 2 64,-11 12-95,0-14-65,-1 14 64,0-13-160,-13 13 128,0 0 0,0 0-128,0 0-321,0 0-736,0 0-1057,0 0-1153,0 13-5029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7059 4980 3587,'-13'0'1217,"13"0"160,0 0 513,0 0 192,0 0-192,0 0-609,0 0-736,0 0-129,0 0 161,0 0-33,13 0-95,14 0-97,12 0-64,14 0-160,0 0-32,27 0-64,-1 0 353,1 0-225,13 0 0,-1 0 0,1 14 257,-14-14-129,1 0-128,-14 13-128,-13-13-96,0 0 0,-27 13-160,0-13-513,-12 0-192,-14 0-224,0 0-224,0 0-1602,-14-13-4580</inkml:trace>
  <inkml:trace contextRef="#ctx0" brushRef="#br0" timeOffset="5835.33">2255 6239 544,'-13'0'577,"0"0"448,13 0 672,-14 0 545,2 0-64,-2 0-736,14-13-321,-13 13 0,13 0-160,-13 0-96,13-14-257,0 14-127,0 0-257,0 0-192,0 0-160,0 0 128,13 14 160,-13-14 96,27 0-32,-15 0 97,15 0 127,0 0-64,-1 0-95,0 0-1,2 0-128,10-14-160,2 14 64,0 0-32,0-12-32,0 12-96,-14 0 160,14 0-96,-1 0 0,-12 0 32,13 12 32,-1-12-64,1 0 64,-14 0 0,14 0 32,-14 0 0,14 0-32,-13 0 160,-1 0-256,14 0 64,-14 0 0,14 0-32,-14 0 64,14 0 0,0 0-64,-13 0 96,12 0-64,0 0 65,2-12-33,-2 12 64,1 0 96,-14-14-288,1 14 64,-13 0 0,11 0-96,-12 0 96,1 0-97,0 0-63,11 0 128,-11 0 32,13 14 64,-1-14-128,0 0 96,1 0 0,-1 12 96,1-12-128,-1 0 32,14 0-64,-14 0 128,1 0-32,12 0-64,1 0-32,0 0 160,14 0-128,-15 0 0,14-12 32,-1 12 0,-12 0-32,13-14 32,-14 14 0,2 0 0,-2 0 0,-12-13-64,-1 13-64,1 13 64,-1-13 0,0 0 32,1 0 0,-14 14 64,13-14-32,1 0 64,0 12-32,-1-12 0,1 0-32,-1 0 0,1 0 0,-1 0 32,0 0-32,14 0 0,-14 0 0,1 0 0,-1 0-32,15 0 64,-2 0-64,1-12 32,-1 12 0,1 0 32,0 0-32,-13 0-32,12 0 32,0 0-32,2 0 0,-2 0-64,14 0 32,-13 0 64,-1 0 0,2 0 0,-2 0 64,14-14-32,-13 14-32,-1 0 0,14 0 32,-13 0-64,0 0 32,0 0 0,12-13-64,-12 13 32,0 0 32,13 0 0,-14 0 0,1 0 0,13 0 0,-14 0 32,1 0 0,0 0-32,0 0 0,0 0 0,-1 0-32,1 0 0,-14 0 0,14 0 32,-1 13-128,2-13-1,12 0 129,-14 0-32,14 0 32,-13 0 32,-1 0-32,2 0 32,-3-13 32,3 13-128,-15 0 32,1 0 32,-1 0-32,0 0 0,-12 0 0,12 0-64,-13 0 32,14 0 32,-13 0 32,-2 0 0,-12 0 0,13 0 0,-13 0 32,-13 0-96,1 0-96,-16 0-160,2 0-65,0 0-159,-14 0-1,0 0 225,1 0 192,-15 13 32,-12-13 64,0 0 0,0 14 64,-26-14 0,12 12 32,-13-12 0,1 14-32,-14-1 32,0 0-64,0 1-64,0-1-96,-12 0 32,11 0-33,2 0 1,-15 1-64,14-1 64,1 0 128,-2 1 64,15-2 0,0 2 32,-15-14 96,15 14 64,13-14-128,-15 0-63,15 12-33,0-12-33,0 0 1,-1 0 64,14 0 33,0 0-33,0-12 96,13 12 32,-13 0 32,0-14-128,0 14-96,12-14 0,-12 14 0,13 0-32,0-12 0,-13 12 0,27 0-32,-15-14 96,1 14 0,1-13 64,11 0-128,2-1 64,0 1 0,-2 0-257,15 0 65,0 0-160,-14 13 96,14-14 160,-1 1 0,1 0 64,-15-1 64,16 2 32,-2 12 64,0-14-128,1 14-64,-1 0 32,1-13-225,-14 13-383,14 0 159,0 0 97,-14-13-32,13 13 255,0 0 129,-12 13-64,12-13 32,1 0 32,0 13-96,0 1-160,-1-2 160,0-12 96,1 14 0,12-1 32,-12-13 0,26 13 128,-12-13 288,-2 0 33,14 0-385,0 0 32,0 0 64,0 0 32,0 0-96,0 0 96,0 0-128,0 0-96,14 0 0,-2 0-32,14 0-64,2 0 128,11 0 0,14 0 32,-1 0 64,14-13-32,14 13 481,0 0 31,12 0-63,0 0-257,2 0-32,11 0-64,2 0-31,-2 0-97,2 0 32,-2 0 32,1 0-32,-1 0-64,1 0 0,0 0 96,-12 13-192,11-13 32,0 0 96,2 14 0,-2-14-32,2 0 64,-2 0-32,14 0 64,-26 0 64,13 0 32,14 0-160,-15 0 64,1 0-63,-1 0-1,-11 0-32,11 0 0,2-14 0,-15 14-32,14 0-33,-14-13 1,1 0-32,0 13 160,-15-14-32,2 14 0,-14-12 0,14 12 0,-28 0-32,1-14-32,1 14-64,-15 0-256,1 0-160,0 0 95,-1 0 161,2 0 224,-2-13 64,1 13-32,-1 0 160,1 0 96,-14 0-96,2-13 33,-16 13-97,1 0-96,0 0 0,-13 0 0,0 0-96,0 0 0,-13 0-65,0 0 97,1 0 32,-2 0 0,0 0 0,-12 0-32,13 0 128,-14 0 0,-12 0 128,-1 0-95,-13 0 63,1 0 0,-2 0-64,-25 0-128,0 13 0,-15-13-64,2 13-96,0-13-33,-14 14-31,0-14 96,0 12 96,0-12 64,0 14 32,0-14 32,0 13 64,0-13 32,0 13-32,1-13-96,-2 14-96,15-14 32,-14 0 0,13 13-32,14-13 32,-13 0 0,12 0 32,0 0 32,1 0 64,13-13 0,-13 13-31,13 0-33,-14 0-32,14 0 0,0 0-65,-14 0-31,14 0-64,-13 0 96,12 0 64,1-14 0,0 14 64,0 0-64,-14 0 32,14 0 0,-13 0-32,-1 0 0,2 0 0,-2 0-128,1 0-64,13 0 64,-1 0 64,1 0 64,0 0 0,0 0 128,-14 0-64,27 0-64,-13 0 0,14 0-32,-2 0-32,14 14-128,2-14 32,10 0 128,2 0 64,12 0 128,-12 0 224,26 0 0,-13 0 97,13 0-97,-13 0-192,13 0-192,0 0 0,0 0-160,0 0-160,13 0-128,-13 0 448,27 0-32,-15 0-129,15-14-63,14 14 160,-3 0 32,16 0 32,-2-13-32,14 13 0,14-13 64,13 13 0,-14-14-32,13 14 96,15-12 0,-2 12-64,2-14 32,-2 1 0,1 13-32,14-13-32,-2-1 32,-12 14-32,26-13-32,-12 13 64,-1 0 65,0-13-33,13 13 0,-13 0 128,1 0 64,-1 0-128,-1 0 32,-11 0-160,12 0 0,-1 0 96,-11 0-96,12 13 0,0-13 0,-13 0 33,0 0 95,-1 13 0,1-13 32,0 0-32,0 0-64,-14 14-32,15-14-32,-15 0 0,14 0-32,0 0 64,-13 0 0,12 0 0,-12 0 192,-13 0 225,12 0 63,-12 0-223,-1 0-225,-13 0-64,-13 0-32,1 0 0,-15 0 0,0 0-33,1 0 98,-14 0-33,-12 0 0,-1 0 0,0 0-257,-13 0-896,-13 0-1794,0 0-7334</inkml:trace>
  <inkml:trace contextRef="#ctx0" brushRef="#br1" timeOffset="9297.53">3751 5153 5925,'0'-27'1441,"0"14"-1088,0 0 512,14 13-65,-14-14-63,12 14-160,-12-13-225,0 13 0,0 0 193,13 13 127,-13 1-191,0-1-97,0 13-95,0 15-33,13-2 0,-13 14-64,0 0 0,0 13-96,0 14-31,0-14-65,0 13 32,0-13-32,0 1 0,0-14-32,0-13-33,0 0-31,0-1 64,0-12 64,0-14 0,0 0 32,0 1 65,-13-2-33,13-12 32,-13 0-64,13 0-320,0-12-225,0-15 97,-12 0 64,12 1-225,0-14-160,12 0 257,-12 1 128,0-28-33,-12 15-287,12-15 159,0-12 289,0 13-32,0-1 192,0 1 480,0 26 545,0 1 352,0 25-256,0 1-96,0 13-416,0 0-641,0 27 64,12-1 64,-12 14 0,13 26 0,-13 0 32,0 14 64,0 12-96,0 2-32,0-15 97,0 0 319,0-13-96,-13-26-352,13 0-32,13 0-32,-13-27-448,13 0-705,1-13-1890,0 0-8488</inkml:trace>
  <inkml:trace contextRef="#ctx0" brushRef="#br1" timeOffset="10292.58">5299 4000 4964,'14'-12'1057,"-1"-2"-865,-13 14 161,13-14 640,-13 14 288,0 0-544,0 14 159,0 0-63,0-2 32,13 14-96,-13 14-321,0 14-256,13-2-128,-13 14-32,0 14 0,14 0-64,-14 12 32,0 1 0,13 0 32,-13-1-64,0 14 97,-13-13-1,13 13 96,-14-13 384,1 0 353,0-14-192,0 14 256,-14 0-513,14-1-96,-1 2 161,14-15-1,-12 0-287,12 1-65,-13-1-128,13 0-32,0-25-64,0-2 64,0-12-64,13 0 0,-13-27-129,12 0-159,2-13-609,-1-13-192,1 0 32,-1 0-32,0-27-64,-13 13 0,0-12-65,0-14 578,0 0 608,-13 0 384,13-13 288,-13 12 514,13-12-33,0 0-193,0 0-319,0 0 95,0-14 65,13-12-96,0 12-33,-13-26-223,0 14-289,0-28-449,0 14-223,-13-13 383,0 26 258,13 1 31,-14 25 0,14 1 128,0 13-160,0 13 0,-13 0-64,13 14-32,0 0 0,0-1 64,-14 14-32,14-1-32,0 14-129,0 0-1728,0 14-161,0-1-2627</inkml:trace>
  <inkml:trace contextRef="#ctx0" brushRef="#br1" timeOffset="11187.63">6861 2755 5381,'0'13'4260,"0"-13"-4324,14 14 416,-14-2 321,13-12-257,-1 28-352,-12-16-64,13 2 64,-13 12 0,14 0-32,-14 14 577,0 0-257,0 0-288,0 0 160,-14 12 33,14 15-65,-13-1-64,1 1-128,12-1 0,0 0 32,0 0-128,0 14 0,0 0 160,0 12 480,0-12-255,0 12 575,0 0-191,0 15 32,12-14 608,-12-1-1281,0 14 32,13-13-32,-13 0 0,0-1-32,14 1 0,-14 0 32,0 13 32,0-14 32,0 2 96,0-2-31,-14-12 63,14 12-64,0 1 128,0-14 33,0 1-225,0 0 96,0-1-96,0-13 0,0 1 96,14-15-128,-14 2-32,14-2 128,-1-12-128,-13 0 33,13-14-65,0 1 0,0-1 64,-13-13-193,0-13 1,0 14 0,14-14 96,-14 0-128,-14-14-224,14 1-161,0 0-224,-13-13-800,13-1-513,0 0-192,-13 1-2114</inkml:trace>
  <inkml:trace contextRef="#ctx0" brushRef="#br1" timeOffset="12327.7">1303 7551 13965,'-40'13'961,"27"-13"-449,13 0 33,0 0-321,0 0 128,13 0-96,-1 0-192,16 0-31,11-13 31,1 13-32,-1-13-96,14 13-481,-13-14-128,-14 14-191,1 0 191,-13 0 449,-14 0 288,0 0-128,0 14 64,-28-1 128,15 14-96,-13-1-32,13 0 0,-1 0-32,1 1 0,13 0-64,13-1 0,-13 0 96,14 1 0,-1-13 32,1-1 128,-14 0 256,12 0 417,-12-13-513,-12 14-128,-15-14-63,0 0-129,1 0-321,-1 0-992,-12 13-1025,26-13-4805</inkml:trace>
  <inkml:trace contextRef="#ctx0" brushRef="#br1" timeOffset="12565.71">1831 7511 15662,'0'-13'1089,"0"26"-1569,-13 0 352,1 1 1153,12-1 64,-13 14-865,-1-15-32,14 28-192,-14 0-96,1 0-224,13-14-289,0 14-63,13-13-482,-13-1-191,28-13-481,-15 1-2145</inkml:trace>
  <inkml:trace contextRef="#ctx0" brushRef="#br1" timeOffset="12810.73">1977 7670 13901,'-13'13'-321,"0"0"-191,13 14 640,-13 0 160,13-1-256,0 1 0,13-14 0,13 0 96,1 0 385,-1-13 31,15 0 129,-16 0 224,2-13 32,-1 0-128,-26 0-97,0-1-255,0 1-289,-26-13-288,-1 12-801,2-12-513,-16 12-543,15 14-2564</inkml:trace>
  <inkml:trace contextRef="#ctx0" brushRef="#br1" timeOffset="13120.75">2137 7458 10890,'39'0'160,"-26"0"865,1 13 0,12 0 448,-13 14-448,14 13-352,-15-1 96,15 1 127,-14 13-543,-13 0-161,14-13-128,-14 13-32,0-26 64,0-1 0,0 14 0,-14-14-64,14-12-672,-13 12-1026,0-13-2017,-1-13-8072</inkml:trace>
  <inkml:trace contextRef="#ctx0" brushRef="#br1" timeOffset="13539.77">2666 7617 13132,'0'0'929,"0"0"-577,0 0 1666,0 0-288,0 0-609,25 13-288,-11-13-481,13 0-256,-14 0 32,13 0-352,1 0-929,-1 0-1121,-13 0-2082</inkml:trace>
  <inkml:trace contextRef="#ctx0" brushRef="#br1" timeOffset="13690.78">2691 7736 14894,'0'14'-32,"14"-14"224,0 12 1057,12-12 160,0 0-1024,-12 0-546,12-12-1280,-13 12-1153,0 0-5254</inkml:trace>
  <inkml:trace contextRef="#ctx0" brushRef="#br1" timeOffset="14196.81">3261 7365 11530,'0'0'353,"0"-13"287,0 13 1795,0 13-1538,-14 0-833,14 1 448,0 12 1,0 14-481,0-14 0,14 1-161,-14 0-447,14-1-705,-1-12-737,-1-2-2114</inkml:trace>
  <inkml:trace contextRef="#ctx0" brushRef="#br1" timeOffset="14390.82">3129 7604 15182,'0'13'160,"13"-13"-448,0 0 1056,13 0 770,15 0-609,12-13-769,13 13-128,-14-14 0,1 14-32,-12 0-320,-3 0-897,-10 0-641,-3 0-1537,-11 0-4357</inkml:trace>
  <inkml:trace contextRef="#ctx0" brushRef="#br1" timeOffset="14694.84">3142 7762 10602,'39'0'64,"-25"-12"320,13 12 417,-15 0 576,1 12-512,1 2-769,0-14 160,-14 13 0,0 14 97,0-14-1,-14 0 161,0 1 255,1-1-95,13 0-481,-12 0-224,24 0-96,-12-13 96,13 14-449,15-14-640,-3 0-800,2-14-1859,13 1-5477</inkml:trace>
  <inkml:trace contextRef="#ctx0" brushRef="#br1" timeOffset="15126.84">3473 7762 12491,'-14'41'-320,"1"-28"576,13 13 1794,-13-12-993,13-1-1121,0 13 0,0-26 96,0 13 32,0-13-64,13-13 128,-13 13 0,13-26-192,1 13 0,-14-14 64,14 14 0,-1 0-128,-1-1 64,1 14 160,-13 0 0,14 0 0,0 0 0,-14 14-31,13-1-33,-13-13 32,12 13-64,-12 0 0,14-13 0,-14 0 0,0 0-128,0 0-33,13 0-159,-13-13-577,14 0-64,-1 0 385,13-1 448,-13 14 512,1 0 865,-1 0 161,-13 14-97,0-1-352,13 0-385,-13 14-384,0-14-192,0 0-160,0 0-865,0 0-2050,0 1-5413</inkml:trace>
  <inkml:trace contextRef="#ctx0" brushRef="#br1" timeOffset="15739.9">4187 7578 12075,'0'0'1153,"0"0"-1473,0 12 1024,0-12 1186,14 14-705,-14 12-480,13 0-289,-13 1 1,13 13-417,-13-13-96,14-1-97,-14-13-255,12 1-545,-12-1-384,14 0-449,-14-13-672,13-13-2627</inkml:trace>
  <inkml:trace contextRef="#ctx0" brushRef="#br1" timeOffset="16070.91">4399 7458 13708,'14'-14'385,"-1"14"-449,-13 0 512,13 0 417,-13 0 288,13 14-672,-13 12-353,13-12 0,-13-1-96,0 14-32,0-14-96,0 0 64,0-13 64,0 14 64,0-14 32,0 0-128,0 12-64,0-12 96,14 0 32,-1 14-32,0-14-128,13 0-673,-12 0-576,12 0-1346,-12 0-7783</inkml:trace>
  <inkml:trace contextRef="#ctx0" brushRef="#br1" timeOffset="16482.94">4809 7617 13869,'0'0'896,"0"0"-1280,14 0 672,-1 13 577,13-13 192,1 0-416,12 0-417,2-13-128,-16 13-128,2-13-320,0 13-1250,-14 0-864,0 0-2723</inkml:trace>
  <inkml:trace contextRef="#ctx0" brushRef="#br1" timeOffset="16661.95">4916 7564 11402,'0'26'449,"12"1"95,-12 0 609,0 12 225,13-12-1154,-13-1-256,0 0-417,14-12-415,-14-1-418,14 1-1184,-1-14-2947</inkml:trace>
  <inkml:trace contextRef="#ctx0" brushRef="#br1" timeOffset="16979.97">5167 7432 15598,'14'0'-160,"-1"0"192,-1 0 96,1 0 193,1 12 63,0-12-352,-1 14-128,-1-14-96,2 13 128,-14 14-97,0-14-159,-14 0 64,14 1 352,-12-1 160,12-13 97,-13 0-225,13 13 0,13-13 0,-13 0 96,12 0 0,15 0-192,-13-13-576,12 13-641,-13 0-1282,14 0-5188</inkml:trace>
  <inkml:trace contextRef="#ctx0" brushRef="#br1" timeOffset="18220.04">5127 7710 5829,'0'-14'1602,"0"14"-161,-13 0 705,13 0 32,-13 0-320,13 0-449,-14-13-320,14 13-128,0 0-224,-13 0-321,13 0-288,0 0-96,0 0-32,0 0-288,13 0 192,-13 0 128,27 13-32,-14-13 0,13 0 64,2 14-128,-3-14 96,2 13 0,-13 0-128,-1 1 0,-13-2 0,0 2 192,0-1 0,-27 1 0,13-1 160,-11 0-224,12 0 128,-1-13-96,0 14 65,14-14-258,14 0 65,0 0 193,11 0-97,16 0-32,-2 0-417,1 0-223,-14-14-610,14 14-607,-14 0-1699,15-13-5989</inkml:trace>
  <inkml:trace contextRef="#ctx0" brushRef="#br1" timeOffset="18509.05">5776 7670 16559,'0'0'-192,"0"0"416,27 0 897,-1-14-192,14 14-480,-1-12-385,-12 12-160,12-14-481,-12 14-384,-1-13-1505,-13 13-1986,-13 0-6149</inkml:trace>
  <inkml:trace contextRef="#ctx0" brushRef="#br1" timeOffset="18674.06">5921 7538 6342,'0'26'4964,"14"-12"-4868,-14 12 449,0 0 1697,0 0-512,0-12-1410,0 12-384,0 1-353,0 0-864,12-15-1409,-12 2-5542</inkml:trace>
  <inkml:trace contextRef="#ctx0" brushRef="#br1" timeOffset="19187.09">6199 7551 12908,'0'0'384,"0"-13"-384,14 13 513,-2-14 544,15 14-609,0-13-448,-1 13-160,1 0-225,-2 13 289,-11 1-384,0 12-193,-14-12 225,0-2 384,-14 15 96,14-14 32,-14 13-64,14-12-96,-12-1-289,12 0 33,12 1 32,2-1 0,13 14 287,-14-15 33,0 2-32,0-14 32,-13 13 129,0 1 607,-13-14 289,-13 13-288,-1-13-385,-12 0-480,-2 0-512,15 0-321,0-13-1634</inkml:trace>
  <inkml:trace contextRef="#ctx0" brushRef="#br1" timeOffset="19548.09">6490 7418 7334,'-13'-13'7720,"26"13"-7944,-13 0 256,13 0 192,1 0-96,-1 0-96,0 13-96,0-13-64,0 14-96,1 12 127,-14-13 1,0 0 128,0 1 32,-14 12 289,1-26 287,13 14-31,-13-1-129,13-13-287,0 13-225,0-13-129,13 0 97,14 0-416,12 0-1218,-12 0-1441,0-13-7527</inkml:trace>
  <inkml:trace contextRef="#ctx0" brushRef="#br1" timeOffset="19843.12">6834 7286 2370,'13'13'9769,"1"0"-9801,13 1 160,-2 12 1217,3 0 321,-2 1-577,0 0-673,-12 12 65,12 1 127,-26 0-287,13-1-289,-13 1 0,-13-14-128,-13 14-289,12 0-287,-25 0-738,12-13-736,-12-1-1057,-2 1-3555</inkml:trace>
  <inkml:trace contextRef="#ctx0" brushRef="#br1" timeOffset="20399.16">4015 7365 10762,'14'-26'865,"0"26"-898,-14-13 546,0 13 896,0 0-896,-14 13-257,0 13 257,14 1-65,-13 25 32,0 2-255,-1 12 31,2 0-160,-2-13-64,14 14-32,0-28-96,0 14 64,14-26-288,-2 12-97,2-25-288,-1 12-832,0-12-2178</inkml:trace>
  <inkml:trace contextRef="#ctx0" brushRef="#br1" timeOffset="21012.2">2864 8411 11466,'-13'0'1506,"13"0"-994,0 0 1474,0 0 256,0 0-1057,13 14-224,-13-14-256,13 0-417,0 0-160,0 0-128,14 0-224,-13 0-705,11 0-608,-11 0-962,0 0-896,-1 0-3715</inkml:trace>
  <inkml:trace contextRef="#ctx0" brushRef="#br1" timeOffset="21178.21">2944 8464 14477,'-27'27'385,"13"-27"-738,14 13 994,-13-13 512,26 0-160,-13 14-449,14-14-95,13 0-321,-2 0-224,3-14-801,-15 14-1473,13 0-1954,1 0-6405</inkml:trace>
  <inkml:trace contextRef="#ctx0" brushRef="#br1" timeOffset="23660.35">3711 8147 12139,'0'0'64,"-13"26"-224,0-13 320,13 14 481,0 12-353,-14-12-224,14 13-128,0-27-641,0 14-352,0-14-1057,14 13-3363</inkml:trace>
  <inkml:trace contextRef="#ctx0" brushRef="#br1" timeOffset="23839.36">3553 8464 12619,'-41'0'993,"41"0"-1249,0 0 608,0 0 353,27 14 128,0-14-481,-1 0-352,14-14-128,13 14-128,-1-12-577,-12 12-2178,0 0-6630</inkml:trace>
  <inkml:trace contextRef="#ctx0" brushRef="#br1" timeOffset="24156.38">3658 8584 10570,'-13'26'96,"13"0"-192,-13 2 160,13-2 544,-13 0 129,13 1-321,0 12-288,13-12 161,0 0 95,0-1-64,14-13-128,-14 0-31,13-13 63,1-13-96,-13 13 128,-2-26 321,1 13 95,-13-1 33,0-12-321,-13 12-127,1 2 63,-16-15-384,2 27-352,13-13-513,-14 13-993,14 0-2146</inkml:trace>
  <inkml:trace contextRef="#ctx0" brushRef="#br1" timeOffset="24322.39">4082 8544 17680,'0'13'160,"0"0"-480,-14-13 320,1 14-160,1-14-1794,-2 13-3875</inkml:trace>
  <inkml:trace contextRef="#ctx0" brushRef="#br1" timeOffset="24698.41">4319 8332 13004,'-26'-13'1249,"26"13"-1281,0 0 865,0 13 288,14 0-64,-14 1-320,0 12-289,12 0-96,-12 15-63,0-15-482,14 14 386,-14-14-322,0 0-543,13-12-641,-13-1-769,14 0-1057,-14-13-4581</inkml:trace>
  <inkml:trace contextRef="#ctx0" brushRef="#br1" timeOffset="24893.42">4465 8359 16751,'27'-27'-192,"-27"27"224,0 13 449,0 1 319,0-1-319,13 0-353,-13 13-32,13-12-96,0 13 0,14-15 96,0-12-256,-1 14-384,14-14-610,-14 0-1120,1-14-1730</inkml:trace>
  <inkml:trace contextRef="#ctx0" brushRef="#br1" timeOffset="25065.43">4663 8345 12651,'-12'14'1186,"12"-1"-1250,0 0 448,0 13 1249,0 1-223,0-1-1282,0 1-384,0 0-994,0-1-799,0 0-1411</inkml:trace>
  <inkml:trace contextRef="#ctx0" brushRef="#br1" timeOffset="25621.46">5074 8438 9480,'27'0'1442,"-27"0"-481,0-13 929,0 13-609,13 0-897,-13-14-96,0 14-95,13-13-129,-13-13-64,13 13 64,0-1-128,1 1-32,0 0-65,-1 13-127,-13 13-64,0-13 320,0 13 192,0 1-128,12-1 64,-12 0 0,0 0 0,13 0 0,-13 1 225,14-1 479,-14-13 129,14 0-224,-1 0-225,-1-13-191,2-1-225,-1 1-128,1-13-32,-1 13-801,-13-14-577,13 27-800,-13 0-1666,0 0-5252</inkml:trace>
  <inkml:trace contextRef="#ctx0" brushRef="#br1" timeOffset="25967.48">5233 8531 12780,'-27'26'1697,"15"-13"-1985,-1-13 512,13 0 225,-14 0 351,14 0-928,0 0 64,0-13 0,14 0 32,-1 0-32,-1 13 0,-12-13-32,13 13-64,1 0 32,-14 0 96,14 0 96,-14 13-64,0 0 0,13 0-32,-13 0 32,12-13 0,2 14 96,-1-14 160,1 0 256,-1 0 65,0-14 32,0 14-129,14-13-64,-27-13-255,13 13-514,-13-1-544,0 1-800,0 0-1666,0-1-6182</inkml:trace>
  <inkml:trace contextRef="#ctx0" brushRef="#br1" timeOffset="26406.51">5723 8359 10217,'-53'-27'5958,"40"1"-5478,-1 12-191,1 14-65,13-13 320,13 13-448,-13 0-288,27 0 224,-1 13-32,1 1 32,-1-1 0,-13 0-128,1 14 128,-1-14 32,1-13 64,-14 26 65,0-13 287,12 1 193,-12 13-97,-12-15-352,12 2-127,-14-1-97,14 0-97,0-13 1,0 0 32,0 14-576,14-14-161,-2 0-608,2 13-673,-1-13-1410,14 0-6213</inkml:trace>
  <inkml:trace contextRef="#ctx0" brushRef="#br1" timeOffset="26551.51">6040 8398 14862,'14'-13'1537,"-14"13"-1633,0 0 288,0 0-64,-14 13-416,14-13-993,0 0-673,14 0-1505,-1 0-5350</inkml:trace>
  <inkml:trace contextRef="#ctx0" brushRef="#br1" timeOffset="26905.53">6213 8292 9545,'-14'-26'2978,"14"26"-3298,0-14 672,14 14 1474,-14 0-577,12 0-640,2 0-513,12 14-128,-26-14 0,14 13-64,-2 0-321,-12 1-127,14-1 95,-14 0 161,0 0 96,0-13-128,0 14 128,13-1-193,-13 0-576,0 0 481,14 0 416,-1 1-32,-13-1 160,12 1 0,-12 12 256,14-13 64,-14 0-223,0 1 63,0-1 288,0-13 33,0 0-161,0 13-288,0-13-96,-14 13 0,2-13-352,-1 0-1442,-1 0-4996</inkml:trace>
  <inkml:trace contextRef="#ctx0" brushRef="#br2" timeOffset="33888.93">11692 3364 8423,'-13'-12'737,"13"12"1697,-14-14-320,0 14-672,14 0-449,-13 0-160,13 0 31,0-14-95,-13 14-224,13 0-65,0 0-192,0 0-31,0 0-161,13 14 192,0-14 160,1 14-223,13-2-65,-2 2-32,3-1-64,-2 14-32,14-14-32,-14 0 96,14 0-288,-14-13 128,-13 13-64,14 1 32,-13-14 128,-14 0-128,0 0 160,0 0 32,0 0 32,-14-14-256,0 14-64,1-13-97,0 0 97,-13 0-224,-1 0-97,1-1 513,-14 1-64,14 0 32,-15 13 32,16-14 160,-2 14-224,13 0 128,14-12 32,-13 12 0,13 0 33,0 0-97,0 0 0,13 0 64,1 0 0,0 0-64,-1 12 0,0-12-32,13 0-64,-12 14 128,12-14-32,0 13-32,1 0 32,-1 1 32,1-1-64,-1 0-96,-13-13 0,14 13 256,-13 0-224,-1-13-32,-1 14 0,1-14-32,-13 0-1,0 0-159,0 0-128,0 0 160,0 0-577,0 0-609,-13 0-800,13-14-865,-12 14-6726</inkml:trace>
  <inkml:trace contextRef="#ctx0" brushRef="#br2" timeOffset="34199.95">11705 3536 13773,'-13'0'544,"13"0"321,0 0 1793,0 0-1344,13-12-1442,13-2 192,1 1-96,12-14 64,1 1 0,0 0 0,-1-1-128,2 0 576,-16 15-416,-12-2 0,1 0-96,0 14-320,-14 0-833,0 0-1410,-14 0-2177</inkml:trace>
  <inkml:trace contextRef="#ctx0" brushRef="#br2" timeOffset="42872.45">10579 7074 1569,'0'0'96,"0"0"256,0 0 1442,0 0-545,0 0-576,0 0 96,0 0 640,0 0 160,0 0-447,0 0-130,0 0 65,0 0-32,0 0-32,0 0-128,0 0-64,0-14-257,14 14-351,-14 0-65,14 0 0,-1 0 0,13-12-64,1 12-64,12-14 0,14 14 0,1-13-32,-2 13 64,1 0-64,13-13 32,-13 13-32,-1 0 32,2 0 0,-1 0-32,-14 0 64,1 13-64,-14-13 0,1 0 32,-14 0-32,1 0-320,-2 0-834,-12 0-1344,0 0-5413</inkml:trace>
  <inkml:trace contextRef="#ctx0" brushRef="#br3" timeOffset="48895.78">7827 7564 10986,'0'0'160,"0"0"-512,0 0 384,0 14 576,0 12 257,0 14-416,0-1-289,0 1-64,0 13-64,0 0 32,0 0-64,0-13 32,0-14 32,0-12 96,0-2 257,0-12 287,0 0 129,0-12-641,0-15-160,13 0 0,0 1-32,1 0-32,-1-1 0,0 14-64,13 0 64,-12 13 0,12 0 32,-12 0-32,-2 26-32,-12-13 64,14 14-32,-1-1 0,-13 1-96,0-1-385,14-12-352,-14-2-95,0 2-322,0-1-960,13-13-2947</inkml:trace>
  <inkml:trace contextRef="#ctx0" brushRef="#br3" timeOffset="49127.81">8145 7670 12171,'0'0'769,"-14"13"-673,1 14 801,13-1 832,-13 14-415,13 0-898,-13 0-352,13-1-32,13 1-64,0-13-128,0-1-449,1-13-191,12 0-257,0-13-289,-12 0-383,12 0-770,-13-26-2818</inkml:trace>
  <inkml:trace contextRef="#ctx0" brushRef="#br3" timeOffset="49285.81">8250 7803 10281,'13'13'1346,"-13"0"-994,14 0 481,-1 1 256,13-1-513,-13 0-416,15 13-320,-3-26-416,-11 14-321,13-14-480,-14 0-1346,0 0-2818</inkml:trace>
  <inkml:trace contextRef="#ctx0" brushRef="#br3" timeOffset="49429.82">8396 7829 7142,'-26'13'1794,"13"1"-673,-1 12 833,-13-13-192,15 14-513,-2 13-1025,14-14-448,0-13-1250,0 0-447,0 1-482,14-14-2754</inkml:trace>
  <inkml:trace contextRef="#ctx0" brushRef="#br3" timeOffset="49653.84">8423 7630 13484,'26'0'801,"-13"14"-705,0-2 481,1 15 1216,-1 0-415,-13-1-1058,13 14-96,-13 0-224,-13 0 0,13-1-64,-13 1-224,-1-13-673,14-1-160,0-13-320,0 0-962,0-13-2978</inkml:trace>
  <inkml:trace contextRef="#ctx0" brushRef="#br3" timeOffset="49812.84">8621 7776 12651,'14'13'449,"-1"-13"-449,0 0 865,0 0 512,0 0-1025,1 0-576,-1 0-2050,0 0-1826</inkml:trace>
  <inkml:trace contextRef="#ctx0" brushRef="#br3" timeOffset="49947.85">8648 7869 13965,'0'13'160,"13"-13"1409,0 0 770,0 0-962,14 0-1121,-14 0-288,13 0-416,-12 0-1122,-1 0-2498</inkml:trace>
  <inkml:trace contextRef="#ctx0" brushRef="#br3" timeOffset="50736.9">9191 7803 4580,'-14'13'5829,"14"-13"-5348,0 0 1152,-13 0 609,13 0-768,0 0-962,13 0-63,-13 0 352,14 0-225,-2 0-288,2 0-256,-1 0-32,14 0-32,-15 13-448,2-13-673,-1 0-449,14 0-512,-15 0-1569,-12 0-4004</inkml:trace>
  <inkml:trace contextRef="#ctx0" brushRef="#br3" timeOffset="51117.92">9495 7736 13741,'-14'0'288,"14"0"-352,-14 0 1057,-11 14-289,11-2-640,1 2-96,13 13-32,0-1 0,0 1-160,0-1-128,13-13 127,14 14-31,-1-14-96,1 0 288,0-13 128,-1 0 0,0-13 128,-12 13 64,-2-13-31,2-14-65,-14 14 32,0 0 128,0 0-64,-14-1-223,2 1 95,-15 0 96,14 0-224,-1 13-224,2-14-417,-2 14-480,14 0-256,0 0-897,0 0-865,14 0-2243</inkml:trace>
  <inkml:trace contextRef="#ctx0" brushRef="#br3" timeOffset="51261.93">9759 7856 704,'14'13'4292,"-14"-13"-6150,13 0-1279</inkml:trace>
  <inkml:trace contextRef="#ctx0" brushRef="#br3" timeOffset="51704.95">9865 7736 10345,'13'0'353,"0"0"-706,-13-13 674,27 13 543,-14 0-191,0 0-641,-13 0-64,0-13 32,0 13-352,0 13-289,-13-13 97,-13 13 159,12-13 161,1 14 96,0-2 128,13 2 64,0 13 96,0-14 128,0 0-192,13 0 33,0 1-65,14 12 128,-14-13-160,0 0-32,0 1 32,1-1 192,0 0 609,-14 1-192,-14-2 191,0 2 97,1-1 64,0-13-352,-13 13-353,12-13-160,-12 0-64,13 0-64,0 0-64,-1 14-929,1-14-1890,13 0-4195</inkml:trace>
  <inkml:trace contextRef="#ctx0" brushRef="#br3" timeOffset="52070.97">9759 7895 11947,'0'0'1729,"-14"0"-1600,14 0 1664,0 0 161,-12 0-1185,12-13-513,0 13-352,0 0-384,0 0-2659,0 0-4517</inkml:trace>
  <inkml:trace contextRef="#ctx0" brushRef="#br3" timeOffset="52625.01">10103 7922 8231,'0'0'4068,"0"0"-3619,0-14 1248,0 14 257,0 0-1089,14 14-193,-1-14-127,0 13-65,0 0-31,0 1-97,14-2-64,-1 2-288,-13-1-64,15 0 32,-15 1-288,-1-14-256,1 13-513,1-13-321,-14 13-640,0-13-768,14-13-1763</inkml:trace>
  <inkml:trace contextRef="#ctx0" brushRef="#br3" timeOffset="52799.01">10329 7882 11723,'-14'13'576,"0"0"353,1 1 1986,-12 12-865,-3 0-1121,2 1-385,0 0-384,-1-1-128,1 0-192,-1 1-1602,27-14-2273,-13 1-7752</inkml:trace>
  <inkml:trace contextRef="#ctx0" brushRef="#br3" timeOffset="54320.1">11163 6478 3875,'0'0'1057,"-14"0"769,14-14 384,-13 14-641,13 0-544,-14 0-64,14 0 0,0 0-224,-13-13-96,-1 13-353,2 0-224,-2 0-96,-12 0 0,-14 0 32,0 0 32,1 0-32,0 13 0,-15-13 0,14 0 0,-12 0-32,12 14 32,0-14-96,14 13-96,0-13 95,12 0 33,0 13 32,1-13 0,0 0-32,13 14 64,0-2 64,-12-12-32,12 14 64,0-1 97,-14 0-33,14 14-128,0-14-32,0 13 64,0 1-64,0 0 0,0-1 32,-14 14-64,14 0 32,0-1 0,-13 1 128,13-13-96,0-1-64,0 0 32,0 1 32,0-14-64,0 1 64,0-14 0,0 13-32,0-13 128,13 0 64,-13 0 65,14 13-33,0-13-128,11 0-64,-12 0-32,15 0 0,11 0 0,1 0 64,-1 14-64,14-14-32,0 0 0,13 0 32,0 0 32,0 0 0,14 0-32,-14 0 0,0 0-224,-12 0 96,-15 0-32,0 0-65,-12 0-95,0 0 160,-15 0 128,2 0 64,-14 0 32,0 0 160,0-14-160,0 14 160,0-13 193,0 13-97,-14-13-160,14-1 97,0 1-193,0-14 0,0 1-64,14 0-64,-14-1 32,0 0-129,0-12 97,0-1-96,0 13 96,-14-12 32,14 12 32,0 14 32,0-14 96,-12 15 0,12-2 97,0 1 63,0 0 0,0-1-192,0 14-64,0-13 0,0 0-128,0 13 96,0-14 0,-13 14 64,-1 0 385,-13 0-33,1 0-96,-14 0 65,-12 14-129,-1-1-128,0 0-160,-1-13-352,2 14 608,12-1-544,0-13-577,14 13-737,13-13-1601,0 0-8456</inkml:trace>
  <inkml:trace contextRef="#ctx0" brushRef="#br3" timeOffset="55536.17">8357 8425 6918,'0'-40'1153,"0"14"-64,0 26-96,0-14-64,0 14 32,0 0-353,0 0-319,0 0-225,0 0 128,0 14 353,0-1-1,0 13-288,0-13 97,0 14-97,13 13 96,-13 13-32,0 13-159,0 14 31,-13-1 32,13 14 64,0 0-192,0-14 0,0-12-96,0-1 0,13-27-96,-13 1-32,12-1-320,-12-25-417,14 0-1185,-14-2-1569,0-12-5510</inkml:trace>
  <inkml:trace contextRef="#ctx0" brushRef="#br3" timeOffset="56022.2">7933 8954 7559,'-26'0'3331,"12"0"-2210,1 0-320,0 0 832,13-12-256,-14 12-800,14 0-385,0 0 321,0 0-65,14 0-96,-1 0-159,14 0 31,-1 0-64,0 0-128,14 0 32,0 0-32,13-14-64,13 14 64,0 0 32,14 14-64,12-14 64,1 0 0,12 0-64,2 0-32,-2 0 64,14 0-32,-13 0 0,0 0-32,-13 0 32,0 0-288,-15 0-64,2 0 352,-14 0-193,-12 0-127,-2 0-96,-26 0-737,1 0-513,-13 0-672,-14 12-3556</inkml:trace>
  <inkml:trace contextRef="#ctx0" brushRef="#br3" timeOffset="57708.3">8026 8703 3138,'-14'0'2627,"14"0"-193,-13-13-224,13 13-576,0 0-481,0 0-64,0 0-416,0 0-257,0 0 129,0 0 159,0 0-191,0 0-97,0 0 1,0 13 31,13-13-64,-13 13-63,14-13-1,-1 14-96,-1-14 0,2 13-128,0-13 129,12 13 31,-13 1-224,14-14 160,-14 12-160,13 2 32,1-1 0,-14 0-32,13 1 96,1-1-96,0-13 65,-15 13-97,15-13 64,0 13-32,-1-13-32,-13 13 32,14 1-64,-14-1 64,13-13 0,-12 13-32,12 1 96,-13-2-128,14 2 64,-13 12-64,11-12 64,-12-1-32,1 0 0,0 1 32,12-1 64,-13-13-192,0 13 128,14 1-32,-14-2 0,0 2 0,14-14 32,-14 13 0,0 0-96,13-13 96,-12 14 64,12-14-256,-13 13 224,14 0-32,-13-13-32,-2 13 32,15 0-32,-14-13 128,14 14-224,-14-1 96,13-13 64,1 13 0,-1 1-64,1-2 128,-1-12 0,1 14-128,12 0 96,-12-2-96,0 2 0,12-1 64,-12-13-64,-1 13 129,0-13-193,0 14 64,-12-14 0,13 0 0,-14 13 0,-1-13-97,2 0-31,-14 0 96,14 13-192,-14-13 64,0 0 32,0 14 96,-14-14-32,14 0-64,0 0 64,-14 12-33,14-12-31,0 0 0,0 0 32,0 0 0,0 0 32,14 0 64,-14 0-32,14 0 32,-14 0-32,0 0 128,0 0-96,13 0 32,-13 0 64,0 0-128,0 0 64,0 14-64,13-14-32,-13 0 128,0 13-32,14-13-32,-14 0 0,12 0 0,-12 0 32,14 13 0,-14-13-32,13 0 64,-13 0-288,13 14 160,-13-14-96,14 0-161,-14 0-287,12 0-513,-12 0-705,0 13-1601,0-13-7079</inkml:trace>
  <inkml:trace contextRef="#ctx0" brushRef="#br3" timeOffset="58329.33">9601 9312 11691,'0'0'1793,"0"0"-768,0 0 385,0 0-257,12-12-417,2-2-223,-1 0-257,14 14-96,12-12 0,-12-2-96,13 1 1,12 0-1,-12-1-128,-14 1-33,1 0-447,-1 0-513,-13 13-609,1 0-255,-14 0-930,0 0-2434</inkml:trace>
  <inkml:trace contextRef="#ctx0" brushRef="#br3" timeOffset="58667.35">9640 9233 10345,'0'0'1153,"-13"0"-800,13 0 512,0-13-193,-14 13-448,2 0-95,12 0 63,-14 13 192,1 0-128,0 1 129,-1 12-129,2-12-128,-2 12-64,14 0 0,-13-12 288,13 12 321,-13-26 96,26 14 0,-13-2-225,27-12-256,-15 0-192,28 0-96,-14-12-160,14 12-512,0 0-898,-13-14-1056,-2 14-3236</inkml:trace>
  <inkml:trace contextRef="#ctx0" brushRef="#br3" timeOffset="59287.39">10183 8928 9352,'0'0'481,"0"14"-449,0-2 801,0 2 544,0 26-544,-14 0-545,14 0-224,0-1-64,0 14-32,-13-13 96,13 0-32,0-14 96,0-12 64,0-2 353,13-12 256,-13 0-545,0 0-160,14-26-32,-14 12-64,13 2-64,-13-15 32,13 14 32,0-1-96,0 1 96,-13 13 224,14 0 128,0 0-63,-14 13-65,0 1-32,0 12-160,0-12-64,13 12-64,-13-12-224,0-2-385,12 2-704,-12-14-705,13 13-3524</inkml:trace>
  <inkml:trace contextRef="#ctx0" brushRef="#br3" timeOffset="59512.4">10447 8982 12203,'0'-14'320,"0"28"97,0-2 832,0 15-288,-13 0-353,0 13-319,0-14-225,0 14-64,13-1-32,-14 1-96,28-13-769,-14-15-416,13 2-289,13 0-1601,1-14-4004</inkml:trace>
  <inkml:trace contextRef="#ctx0" brushRef="#br3" timeOffset="59835.42">10553 9140 12812,'-12'-13'1377,"12"13"-1409,0 0 608,12 13 513,-12 1-576,13-1-353,0 0-192,1 13-128,13-12-224,-14-1-65,13 0-256,1-13-512,-14 0-801,0 0-832,0 0-1667,1 0 1763,-1-13 2626,-13 0 192,0-1 0,0 1 192,-13 0 128,13 0 1410,-14 0 96,1 13 384,0 0-288,0 13-705,0 0-576,-1 0-33,1 14-159,0-1-417,0-12-608,0-2-1827,13 2-1632,0 0-1507</inkml:trace>
  <inkml:trace contextRef="#ctx0" brushRef="#br3" timeOffset="60074.43">10752 8902 11242,'26'-14'1666,"1"14"-737,-13 14 672,11 12 161,-11 0-481,13 2-544,-15 11-577,2 1-96,-1-13 32,-13 12 32,0 1-160,0-1-256,-13-12-417,-1 0-1153,2-1-1761,-15 0-7496</inkml:trace>
  <inkml:trace contextRef="#ctx0" brushRef="#br2" timeOffset="68104.89">10725 384 3106,'14'0'2787,"-14"-14"-160,0 14-513,0 0-449,-14 0-256,14 0-448,0-13 64,0 13 64,-13 0-128,13 0-192,0 0-545,0 0 65,13 13 159,1 1-224,-1-1-224,13 14 32,1-1 0,12 14-32,-12-14-160,-1 14 96,1 0-192,0-14 64,-15 0-417,15-12 225,-27-1-1058,13 0-992,-13-13-1858</inkml:trace>
  <inkml:trace contextRef="#ctx0" brushRef="#br2" timeOffset="68292.89">10791 662 13965,'-26'13'512,"13"-13"-448,13 0 1538,0 0-449,13 0-705,0-13-191,14-1-129,-1-12 128,1 0-256,12-14-32,-12 14-96,-14-14-609,1 14-864,-2 12-1570,-12-12-6727</inkml:trace>
  <inkml:trace contextRef="#ctx0" brushRef="#br2" timeOffset="68761.92">9971 1006 14958,'-14'0'480,"14"0"577,0 14 577,0-14-1090,14-14-256,0 14-95,11-26 95,2 12-160,26-12 32,-13-14-192,13 14 0,-1-14-224,1 14-673,-12-14 0,-2 13-801,-12 1-800,-1 13-1698</inkml:trace>
  <inkml:trace contextRef="#ctx0" brushRef="#br2" timeOffset="68991.92">10408 675 4356,'-27'0'4388,"27"0"-3075,-13 0 1057,13 0-992,0-13-802,13 13-192,1 0-127,-1-14-161,26 2-96,-12-2-64,-1 14 64,15-13-32,-16 13-32,-12 0-32,15 0 64,-28 13 160,13 1 160,-26 12 192,13-13-127,-14 14-33,-13-14-32,14 13-384,1 1-1313,-2-13-1378,0 12-5380</inkml:trace>
  <inkml:trace contextRef="#ctx0" brushRef="#br2" timeOffset="71357.08">9349 1218 8071,'13'14'4837,"0"-28"-4805,1 14 640,-2-13 161,2 0-513,-1-1-255,-13 2-33,14-2 64,-1 14 64,-13-14-128,0 14-417,0 0 1,-13 0 192,13 14 160,-27 0-32,13-2 64,2 2-64,-2 12-64,1 1-65,0-14-223,13 13 32,13-12 63,0-1 129,1 1 192,12-1-32,1-1 32,-14 2-64,13-1 128,-12 1 160,-14-1 289,0-13 128,0 13 95,-28-13-351,3 13-225,-2 1-160,1-14-353,12 0-800,1 0-1826,13 0-7557</inkml:trace>
  <inkml:trace contextRef="#ctx0" brushRef="#br2" timeOffset="71499.08">9627 1325 13580,'26'0'-96,"-12"0"0,-14 13-288,0-13-2018,0 0-5478</inkml:trace>
  <inkml:trace contextRef="#ctx0" brushRef="#br2" timeOffset="71725.1">9706 1192 4644,'14'0'7655,"-14"0"-7911,0 0 352,13 0-96,-1 0-32,-12 0-128,14 0-64,0 13 128,-1 0 63,-13 1 33,0 12 65,0-13-1,0 14 64,0-14-64,-13 14-64,13-15-64,-14-12-257,14 14-479,14-14-1218,-1 0-4645</inkml:trace>
  <inkml:trace contextRef="#ctx0" brushRef="#br2" timeOffset="72064.12">9944 1232 11242,'13'-14'-192,"-13"14"1153,14-13-224,0 0-705,-14-13 0,13 12-64,-1 0-32,-12 14-97,0 0-159,0 0 448,-12 14-128,-1 0 64,-1-2 32,-13 2-96,14 12 0,13-12 128,0 12 33,0-13 31,26 0 64,-12 1 64,13-1-95,-2 1-1,16-14-96,-15 13-96,-13-13-128,1 12 192,-14-12 480,0 14-319,-14-14-193,-12 13-385,0-13-671,-2 14-1795,3-14-6150</inkml:trace>
  <inkml:trace contextRef="#ctx0" brushRef="#br2" timeOffset="76520.37">14179 5285 8391,'-13'-13'481,"13"13"704,0 0 1281,0 0-800,0 0-705,0 0-192,0 0 191,0 0-191,13 0 64,-13 0 0,14 0-417,0 13-31,-2-13-33,15 13 64,0 1-95,-1-1-97,14 0-96,-1 13-32,0-12-128,1-1 96,0 0-64,-13 1 0,0-1 0,-1 0 0,-13 1-64,0-14-32,1 0-96,-14 0-33,0 13-287,0-13-225,0-13-736,0 13-1570,-14 0-2722</inkml:trace>
  <inkml:trace contextRef="#ctx0" brushRef="#br2" timeOffset="76788.39">14339 5471 14830,'-40'13'992,"26"-13"-767,14 0 2049,0 0-416,14-13-1282,-1 13-448,14-27 32,12 1 1,14-1-161,-13 0 64,-1 1-32,2 0 64,-29 12-224,15 1-193,-14 13-543,-13-13-994,0 13-1890,0 13-4452</inkml:trace>
  <inkml:trace contextRef="#ctx0" brushRef="#br2" timeOffset="77986.45">15067 3536 13612,'-14'0'673,"14"0"192,0 0 1441,0 14-1505,14-14-257,12 13 225,0 0-96,1 14 31,-1-14-319,14 1-289,-1-2 64,1 2-128,0-14-96,-13 14-128,-2-14-257,-11 12-319,0-12-770,-1 0-448,-13 0-1089,0 0-5253</inkml:trace>
  <inkml:trace contextRef="#ctx0" brushRef="#br2" timeOffset="78195.47">15105 3749 15214,'-25'0'1505,"25"-13"-1473,13-1 1346,13 0-97,1-12-1057,12 0-128,1 0 64,-14-1 193,14 0-193,-14 14-32,2 0-192,-3-1-320,-25 2-641,13-2-1378,-13 14-1344,-13 0-4933</inkml:trace>
  <inkml:trace contextRef="#ctx0" brushRef="#br2" timeOffset="79204.53">15993 556 8872,'0'0'608,"0"-13"1923,0 13-33,0 0-1185,0 0-864,0 0 256,0 0 416,13 0-289,0 13-127,13 1-289,1-2-191,0 2-65,-1-1-224,14 14 64,-14-15-288,1 15-769,0-14-993,-1 14-513,0-14-1505,-26-13-5605</inkml:trace>
  <inkml:trace contextRef="#ctx0" brushRef="#br2" timeOffset="79370.53">16059 768 11851,'-26'0'1825,"26"-14"-1857,0 1 1474,12-13-577,15-1-673,0 1-128,-1 0-64,0-1 64,2 0-416,-3 1-1794,2 13-5318</inkml:trace>
  <inkml:trace contextRef="#ctx0" brushRef="#br2" timeOffset="80387.59">14034 5762 2754,'0'-13'5349,"0"13"-4612,0 0 2146,0 0-225,0-13-640,0 13-288,0 0-481,13 13-352,-13-13 128,14 0-257,-1 13-287,13 1-193,-13-14-192,14 13-32,-1-13-160,1 13-32,-1-13-320,1 13-513,-14-13-353,1 0-639,-2 13-802,-12-13-1409,0 0-5349</inkml:trace>
  <inkml:trace contextRef="#ctx0" brushRef="#br2" timeOffset="80560.6">14232 5656 15438,'-25'14'417,"-3"-2"896,2 2 416,0 12-832,-1 1-608,14 0-354,-13-14-159,12 13-160,14-13-513,-13 1-801,13-1-1152,-13 0-2435</inkml:trace>
  <inkml:trace contextRef="#ctx0" brushRef="#br2" timeOffset="81102.63">13001 5762 5733,'0'-13'5541,"-12"13"-4131,12 0 1120,0 0-224,0-13-768,0 13-193,0 0-352,0 0-577,12 13 289,2-13-193,12 13-287,0-13-97,1 14-128,0-1-128,13 0-289,-14-13-191,-13 13-449,14-13-609,-14 0-1313,0 0-3043</inkml:trace>
  <inkml:trace contextRef="#ctx0" brushRef="#br2" timeOffset="81252.64">13161 5682 16367,'-53'28'384,"26"-16"353,1 15 640,-14 13-672,14-14-641,12-13-1025,1 1-929,13-1-1185,0 0-5028</inkml:trace>
  <inkml:trace contextRef="#ctx0" brushRef="#br2" timeOffset="81844.68">12089 4517 12203,'-14'0'192,"1"0"865,13 0 641,0 14-513,0-14-769,0 13 1,13-1 127,1-12 1,-1 14-225,0-1-224,13 1-96,1-1 0,-1 0 0,-13 0-576,15-13-289,-16 0-512,1 14-802,1-14-1920</inkml:trace>
  <inkml:trace contextRef="#ctx0" brushRef="#br2" timeOffset="81995.68">12247 4517 8295,'-40'14'6086,"14"-1"-6022,13-1 1313,-14 15 417,1-13-929,13 12-673,0 1-352,-1-14-2114,14 13-2050</inkml:trace>
  <inkml:trace contextRef="#ctx0" brushRef="#br2" timeOffset="82543.72">14735 4544 11402,'-13'0'1730,"13"12"-929,-13-12 1665,26 0-480,-13 14-705,13-1-736,13 1-289,1-14-160,0 13 0,13 0-96,-14-13-256,14 13-705,-14-13-769,-13 0-1569,14 14-2947</inkml:trace>
  <inkml:trace contextRef="#ctx0" brushRef="#br2" timeOffset="82709.73">14907 4504 17232,'-26'13'128,"13"1"224,-14 11 1762,1-11-1057,13 13-833,-14 12-288,13-25-961,14 12-1185,0-13-1729,0 0-6215</inkml:trace>
  <inkml:trace contextRef="#ctx0" brushRef="#br2" timeOffset="83726.78">15715 2344 8776,'-26'0'4612,"26"0"-4388,0 0 1762,0-13-608,13 13-898,0 0-224,13 0 33,1 0 63,-1 0-224,1 0-160,-1 0-192,-13 0-1122,14 0-1088,-13 0-705,-2 0-3811</inkml:trace>
  <inkml:trace contextRef="#ctx0" brushRef="#br2" timeOffset="83871.78">15847 2238 13708,'-40'14'769,"27"-1"-673,0 0 1890,-13 13-416,12-12-1378,-12 12-577,13 1-1825,0-1-3299</inkml:trace>
  <inkml:trace contextRef="#ctx0" brushRef="#br2" timeOffset="84570.83">11295 1920 13773,'0'0'-32,"-14"0"1665,14 0-256,14 0-864,-14 13 448,12 1-481,15-1-256,-14 1-95,13-2-514,1-12-1024,0 13-897,-1-13-641,-12 0-2883</inkml:trace>
  <inkml:trace contextRef="#ctx0" brushRef="#br2" timeOffset="84706.84">11467 1894 16303,'-53'39'737,"26"-12"1377,1 12-993,-1 2-993,0-2-1185,27-12-4709</inkml:trace>
  <inkml:trace contextRef="#ctx0" brushRef="#br2" timeOffset="89569.12">10951 543 352,'0'0'1153,"0"0"-96,0 13-32,0-13-64,0 0 256,0 14 160,0-14-256,12 12-352,-12 2-288,0-1 63,0 0-64,0 1 1,0-2-129,14 2-224,-14-14 33,13 13-33,-13 0-64,0 1 32,13-1 0,-13 13 0,14-13 128,-14 1-32,0 12 65,12 0-65,-12-12-96,14 13 0,-14-1 0,0-13 0,13 14 32,-13 12-96,0-12 0,13 0 0,1-1-32,-14-13 0,12 14 32,-12-1 32,14 0-96,-14 2 64,13-2 33,-13 0-65,0 1 0,14-1 0,-14 1 0,13 0 0,-13-14 0,14-1 0,-14 2 64,12 13-32,-12-14 64,14 0 128,-14 14 0,13-14-64,-13 14 129,0-15-129,0 15-32,13 0-128,-13-14 0,0 13 0,14-13 0,-14 1-32,0 13 96,0-14-32,12-1-32,-12 2 160,0-1 128,0 1 33,0-1-161,14 0-128,-14 0-32,0 1 0,0-2 32,0 2-32,13-1 32,-13 0 160,13 14 192,-13-14-63,14 0-129,-2 1-64,-12 12-64,14-13 32,-1 14-128,-13-14 160,13 1-32,-13 11-96,14-11 64,-14 13 0,12-14 225,2 13-257,-1-13 0,-13 14 0,14-14 32,-1 13-32,-1 1-64,-12-13 160,14 12-160,0 1 64,-1-14 32,-13 14 128,13-1 0,0-13-63,0 14-161,-13-1 160,14 0-160,-1-12 96,0 12-128,-13 0 192,13 2 0,0-2 96,-13 0 32,14 1 1,-1-1-97,0-13-96,-13 14 32,13 0-64,0-15-32,-13 15 0,14 0 32,0-1-32,-1-12 0,-13 12 0,13 0 128,-1-12-32,2 12 0,-14 0-160,14-12 64,-1-1-64,-13 14 224,13-14-192,0 14 32,-13-15 0,13 2 64,-13 12 0,14-12 97,-14-1-129,0 14-32,0-15 0,13 2 64,-13 12-160,0-12 192,0-1-64,13 0-96,-13 13 160,0-12-160,0 12 32,0-12 64,13 12 0,-13 0 96,0-12-224,0 12 128,13-12-64,-13 12 32,0-12-257,0-1 610,0 13-513,14-13 160,-14 1 0,0-1 96,0 14-64,0-15 192,0 15-320,13-14 192,-13 14-128,0-14 64,0 1-32,0 12 0,0-12 96,0 12-224,0-14 192,0 2-32,13 13-32,-13-14 32,0 0 0,0 14-32,0-14 96,13 0-192,-13 13 64,0-12 64,0-1 64,0 14-192,13-14 128,-13 0 0,0 13 0,0-12 32,0 0-64,0 12 0,0-14 64,14 2-96,-14 0 0,0-2 32,0 15 0,14-14 32,-14 1-64,0-1 32,13 0 32,-13 0 32,0 0 0,0 14-128,0-14 96,12 1 0,-12 12-32,0-13 32,13 0-64,-13 14 32,0-14-32,14 1 64,-14-2-64,0 16 128,14-16-192,-14 2 128,0-1 0,13 0 64,-13 14-192,0-14 64,13 0 96,-13 0 33,13 1-162,-13-1 33,13 1 64,-13-1-96,14-1 128,-14 2 1,13-1-130,-13 1 130,0-1-65,13 0 0,0 0 32,-13 1-32,13-1 0,-13 0-65,14 0 162,-14 0-129,0-13 32,13 14 0,-13-1 64,13 0 32,-13 13-192,0-12 128,13-14-64,-13 13 0,13 0 32,-13 1 0,14-1 0,-14 0 0,14 1 0,-14-2 64,12 2-128,-12-14 128,13 13-96,-13 0 64,14 1-64,-14-1 64,13 0-32,-13-13 0,14 13 0,-1 0 0,-13 1 0,13-1-32,-13 0 64,13 1 0,-13-14-64,13 12-161,1 2 482,-14-1-289,13 0 0,-13 1-32,13-1 32,0 0 32,-13 0-32,13 1 0,-13-1-64,14 1 160,-1-2-64,-13 1 64,13 1-64,0-1 32,-13 1-32,13-14 0,1 13 0,-14 0-64,14 0 64,-2 0 0,1 1-64,1-1-224,-14 0 544,13 1-320,1-2 32,-14-12 32,12 14-64,2-1-224,-1 0-129,-13-13-255,13 14-449,1-1-929,-14-13-1281,0 13-4421</inkml:trace>
  <inkml:trace contextRef="#ctx0" brushRef="#br2" timeOffset="90817.19">12525 5272 2049,'-12'0'97,"12"-13"95,0 13 576,0-13 289,0 13-288,0 0 128,0 0 705,-14-14 287,14 14-383,0 0-289,0 0-416,0 0-289,0 14-256,0-14-192,0 0 1,0 0-1,0 0 64,14 13 224,-14-13 385,0 0-65,12 13-191,-12-13-65,0 13-95,0 0-129,13 1-96,-13-1 0,14 0-32,-14 1 32,13 12 0,1-13 256,-14 0-63,12 1-33,2 12-64,-1-12-32,-13-1 97,13 13-161,1-13 0,-14 14-288,12-14 480,2 1-192,-1-2-32,-13 2 0,13-1 32,1 0-32,-2 1-128,-12-1 160,14-13-64,-1 13 0,0-13-96,1 14 128,-2-2-96,2 2 160,-1-14-160,1 14 32,-1-2 64,-13-12 0,14 14-96,-2-1 64,-12 0 33,14-13-98,-1 14 33,0-1 0,-13-13 33,14 13-33,-2 0 0,2 0 0,-1 1 160,0-1-32,13-13 32,-12 13-96,-1 1 128,0-14-224,-13 12 64,14 2-32,-2-14 0,2 13 0,-1-13 64,1 13-160,-1-13 192,-1 14-96,2-14 0,0 13 32,-1 0 64,0-13-128,0 14 32,0-2 0,-13-12 0,14 0 0,-1 14 96,-13-14-192,13 0 192,-13 13 1,13-13-65,-13 13-32,13-13-32,1 0 64,-1 14-64,0-14 64,0 13-64,0 0 64,1-13-64,0 14-1,12-14 66,-14 0-33,2 0-161,0 0-159,-1 0-385,0 0-95,0-14-450,-13 14-607,0 0-1506,13 0-7400</inkml:trace>
  <inkml:trace contextRef="#ctx0" brushRef="#br2" timeOffset="91302.22">12962 5656 2530,'-13'-26'2402,"-1"26"-320,2 0-737,12 0-224,0 0-288,-14 0 0,14 0-385,0 0 1,0 13-65,14-13-95,-14 0-193,0 13 0,0-13-288,0 0-577,-14 14-705,14-14-1184,-13 0-1410</inkml:trace>
  <inkml:trace contextRef="#ctx0" brushRef="#br2" timeOffset="94264.39">12711 5603 9480,'-14'-13'1057,"14"13"-640,0 0-1,0 0 705,14 0 0,-2 13-384,15 0-224,-14 1-161,13-1 64,15 0 1,-14 13-33,12 2 161,-12-2-417,-1 0-64,14-12 96,-14 12-128,0 0 64,0-12 0,-12-1-32,13 14 256,-14-15-159,13 2 95,-12-1-32,-1 0 64,0 1 65,13-1-33,-12-13-192,-14 13 32,26 1 0,-26-14 33,26 12-161,-12-12 0,-1 14 0,-13-14-32,13 0 32,0 13 0,-13-13 0,13 0-32,-13 13 0,14-13 0,0 0 0,-14 14 64,13-14-64,-13 0 32,13 0 64,-1 13 32,2-13 32,0 0 0,-1 0-64,0 0-160,0 0 96,0 0 33,1 0-162,-1 0 65,0 0 64,0 0-32,0-13-32,14 13 96,-14 0-64,0 0 32,0 0-32,1 0 0,0 0-32,-1-14-192,12 14 448,-11 0-192,0 0-32,12 0-32,-13 0 97,0 0-65,14-13 32,-14 13 0,0-13 32,14 13-128,-14 0 96,0-14-64,0 14 32,0-12 32,1 12-32,0 0 0,-1-14 32,-1 14-64,2 0 32,-1-13 0,1 13-64,-1-13 32,0 13-65,0-14-63,0 1 32,1 0 96,12-1-32,-26 14 128,13-12-64,0-2 32,1 14-96,-1-13 128,0 0-96,-13-1 32,13 1 0,0 0-32,-13 0-128,14 13 192,-14-13 0,14-1-96,-2 14 192,-12-13-32,13 0-128,-13 13 0,14-14 64,-1 2-32,1 12 32,-2-14-32,-12 0 32,14 2-32,-1-2-64,0 1 96,-13 0-32,14 13-32,-14-14 128,12 14-64,-12-13 32,14 13 64,-14-13-128,0 13 0,13-14 64,0 2-31,-13 12-98,14-14 226,-2 14-257,-12-13 96,14 0 96,-14 13-96,13-14 64,-13 1-64,13 13 0,-13-13 32,0 0-32,14 13 32,-14-13 32,14-1-192,-14 1 64,0 0 160,12 13-160,-12-14 64,13 1-32,-13 0 96,14-1-64,-14 2-32,0-2 64,13 1-32,-13 0 32,14-1-64,-14 1-32,12 0 64,-12 0-96,14 0 96,-14-14 0,13 13 32,-13 1 96,13 1-160,1-15 0,-14 13 96,12 1 0,2-13 32,-1 12-160,-13-12 64,13 12 0,1-12 32,-14 13 0,12-14-32,-12 14 0,14 0 96,-14 0-64,0 0-32,0-1 0,0 1 0,13 0 0,-13-1 0,0 2 0,0-2-32,0 1 32,0 13 0,13-13 0,-13-1 64,0 1-96,14 0 128,-14 13-96,0-14 0,12 2 0,-12 12 32,0-14 0,0 1 0,0 0-128,14 13 192,-1-14-96,-13 1 0,14 0 0,-1 0 32,-1 0 32,-12 13-64,14-14 0,0 1 0,-1 0-64,0 0 96,0-14-64,0 13 96,1 2-64,-1-15 64,0 14-64,0-14 32,-13 14-32,13 0 0,-13-14 0,14 14-32,-14 0-32,13-1 96,-13-12-64,13 12 32,-13 2 64,0-2-32,14 1-32,-14 0 0,0-1 0,12 1 0,-12 0-224,0-1 448,0 2-192,0 12-32,14-14 0,-14 1-32,14 13 32,-14-13-32,13-1 0,-13 1 32,13 0 32,-1 13 0,-12-13-32,14 0 0,-14-1 0,14 1 64,-14 0-128,13-1 96,-13 14-64,13-12 64,0-2-64,0 0 64,1 2-64,-14-14 96,13 12-64,0 0 32,-13-12-32,13 13 64,-13 0-96,0-1 64,0 1-32,13 0 0,-13-1 0,0 2 0,0-2 32,0 1 1,14 0-33,-14-1 32,0 1-32,0 0 0,0 0 0,13 0-65,-13-1 65,13 0-32,-13 2 64,13-2 33,-13 2-65,0-16 32,13 16 0,-13-2-64,14 1 128,-14-14-64,14 14-32,-14 0-160,13-13 160,-1 12-32,-12-12 160,13-1-224,-13 1 192,14 13-385,-14-14 834,0 0-513,14 1-32,-14 0 64,0-1-128,13 0 0,-13 14-32,0-14 64,13 1 128,-13 0-128,0-1 0,13 0 96,-13 1-64,13 0 0,-13-1 0,14 0 0,-14 1-64,13 0 64,-13-1-32,13 0 64,-13 1 0,0 0-96,13 0 96,-13-2 0,13 2-96,-13-14 64,14 14-64,-14 0 32,13-1 32,1 0-32,-14 1 64,12 0-32,1-1-64,-13 0 224,14 1-288,-14 0 64,14 12 64,-1-12 32,-13-1-96,12 1 31,-12 13-31,14-1 128,-14-12-96,13 12 32,-13-12 97,14 13-194,-14 0 65,13-1 64,-13 1-128,13-13 96,-13 12 32,13 1-32,-13-13-32,13 12 64,-13 1 64,0 0-192,14-14 96,-14 14-32,13 0 0,-13-14-64,13 0 160,-13 14-64,13-13 64,-13 13-128,13-14 96,-13 1 64,14-1-32,-14 1-128,13-1 32,-13 14 32,13-14-64,-13 1 64,13 0 64,-13-1-192,13 0 128,1-12 32,0 12-64,-2-12 224,1-1-192,-13 13 32,14-12-32,-14 12-32,13 1 64,-13 13-64,14-14 64,-14 1 1,12-1-33,-12-13 32,14 1-64,-14-1-1,13 0 33,-13 0 0,13 14-32,-13-14 64,14 0 33,-14 0-65,12 1 160,-12-1-32,0 1 32,14 11-192,-14-10 0,0 10 32,0 2-32,-14 13-128,14-14 0,0 14 31,0 0-159,0-1-513,0 2-1152,0 12-2628,-12 0-7654</inkml:trace>
  <inkml:trace contextRef="#ctx0" brushRef="#br2" timeOffset="99055.66">12618 1178 10537,'-53'27'1314,"40"-14"-1026,-1 1 641,1-14 448,13 13-576,13-13-321,14-13-287,-1 13-161,28-14 128,12 1 352,26 13-63,1 0-65,12-13-96,15 13 33,-1 0-129,14 0-128,-15 0 32,1 0 0,-12-14 64,-15 14-736,-26 0-1314,-26-12-2178</inkml:trace>
  <inkml:trace contextRef="#ctx0" brushRef="#br2" timeOffset="105720.04">13703 7166 5220,'14'-26'1122,"-1"12"95,-13 2 929,0-2-385,0 14-511,0-13-354,-13 0-223,-1 13 32,0-14-129,-11 14-159,-2 0-321,0 0-64,-12 0-96,-14 0 0,13 14-129,-13-14 1,1 13 32,-2 14 64,14-1 96,-12 0 0,12 1 0,14 12 0,-2 1 96,16 0-32,12 0 64,0 13 0,12-14 33,16 1-33,-2 14-96,14-14 32,12-1 0,1-12 0,14-1-32,-1 0 32,13-12-96,-13-14 0,13 0 128,1-14 256,-14-12 1,0 0-1,1-14 32,-27 0 1,-1-13 127,-12 13-95,-14-13-161,-13 0-192,0 0-64,-26 1-32,-14-2 32,-13 14 64,0 14 224,-13 0-224,0-1 128,-14 14-320,14 13-544,0 0-1218,13 13-1505,13 0-5638</inkml:trace>
  <inkml:trace contextRef="#ctx0" brushRef="#br2" timeOffset="121771.96">13597 6464 6438,'-13'-13'704,"13"13"513,-13 0 193,-1-13-545,1 13-353,-13 0-31,-1 13-65,-12-13 32,12 13-127,1 14-225,-14 0-64,13-1-32,1 0 0,13 14 0,-1 0 64,1 13 0,13-14 96,13-12 128,1 13-31,12-1-65,14-25 128,0 12-64,13-12 417,0-14 64,-1 0 31,1-14-95,13-12-257,-12-1-191,-1-12-354,-14-1 514,1 0-385,-27-13 0,0 14 0,-13-15 64,-13 14-192,-13 14 224,-27-14-128,0 27 128,-1-14-64,-12 27-128,14 0 0,-1 0-865,13 14-641,14-1-800,-1 0-2691</inkml:trace>
  <inkml:trace contextRef="#ctx0" brushRef="#br0" timeOffset="126386.22">2109 6239 64,'0'0'8039,"0"0"-7943,-13 0-192,13 0 609,0 0 384,0 0-641,0 0-192,0 0-64,13 0 352,-13 0 481,0 0-224,0 0-289,14 0-256,-14 0 32,14 0 160,-2-13 129,-12 13-1,14-14 64,12 2-127,-12-15-33,12 14-288,0-14 0,14 0-32,0 1-32,-14 0 32,28-1 0,-15 0-32,14-12 64,-1 12 96,2-13-64,-1 1-32,0-1 32,-1 1 0,-12 12-32,13-12 32,0-1-32,-1 0 0,-11 0 0,12 0 96,-1 0 0,14 1-32,-13-1-32,1 0-32,12 1 32,-13-15 0,-1 15 160,14-1 33,-13-13 31,1 13 160,-1-13-224,13 14-127,-14-1-65,2-13-65,12 13 65,0 1-96,-12-1-96,-2 0 0,1 0 96,0 0 64,-1 1 32,2-1 32,12 0-32,-13 1 96,0-1-32,-1 0-32,14 14-32,-12-14 0,12 0 0,-13 0-32,0 0 64,-1 14 0,14-14 32,-13 0-64,14 1 0,-14-1 32,14 1-32,-1-1 32,0 0 0,0 0 64,0-13 33,0 14-33,0-1 32,0 0-32,0-14-32,14 2-64,0-1 64,-2 0-64,15 0-64,-13 0 128,-1-13-224,1 12 512,-2 2-160,16-14 33,-15 12-65,1 2 128,12-15-32,1 1 64,-13 13-31,12-13-129,-13 0 192,0 12 1,1-12-129,-14 26-96,0-12-160,-13 12 64,-12 14-256,-2-14-929,0 26-1282,-12-12-1152,-14 26-6631</inkml:trace>
  <inkml:trace contextRef="#ctx0" brushRef="#br1" timeOffset="132729.59">12181 8252 11274,'-13'0'1089,"13"14"-801,13-14 129,13 0 608,2-14-192,11 14-65,14-12-223,0 12-321,13 0-192,-13 0-32,-14 0-256,2 0-577,-15 0-480,-13 0-257,0 0-287,-13 0 383,0 0-384,-13 0-480,-14 0 1730,1 0 608,-14 0 64,0 12 128,1-12 897,-1 14 352,27-1-608,-13 0-320,26 1 736,0 12 160,13 1-384,0-1 160,0-13-288,14 14-384,-14-14-1,13 1-288,-13-2 0,15 15 161,-16-14-161,1 14 0,1-14 321,-14 13 159,0-12 129,-14-1-160,-11 0-289,-3-13 161,-11 14-289,-14-14-288,13 12-64,1-12-289,-1 14-704,13-14-640,1 0-738,26 0-1248,0 0-5093</inkml:trace>
  <inkml:trace contextRef="#ctx0" brushRef="#br1" timeOffset="133234.62">12935 8200 8904,'14'-14'1537,"-14"1"-512,0 13 64,-14 13-704,14 1 191,0 12 417,-12 14 192,12 13-480,-14 0-128,14 0-161,0-14-320,0 1-32,0-13-64,0 12 64,14 1-96,-2 0-64,2-13-513,12-1-415,0-13-1443,-12 1-3490</inkml:trace>
  <inkml:trace contextRef="#ctx0" brushRef="#br1" timeOffset="133681.64">13253 8398 13773,'13'-39'2530,"-13"12"-2050,-13 27-448,0-13 321,0 26-33,-1 0-288,-12 14-96,13-1 64,0 1 0,13 12 64,-14-12-32,14 13-32,0 13-32,14-13 64,12-14 64,0 1-32,14-1 96,0-26 65,-1 0-1,2 0 64,-3-26-288,3-1 128,-15 1-64,1-14 161,-14 13-290,-13-12-95,0 12 0,-27-12-96,-12-2 160,-2 2-64,-11 26 224,12 13-96,0 0 128,1 26 32,12-13 64,1 0-192,13 1 64,13-1 0,0 1 32,13 12 64,0-13-63,14 0-97,-1 1 32,14-14-353,-1 13-1056,-12 0-1474,13 0-1857</inkml:trace>
  <inkml:trace contextRef="#ctx0" brushRef="#br1" timeOffset="133877.65">13676 8557 3683,'13'27'9481,"-13"-1"-8937,0-12 738,0 12 607,-13-12-767,13 12-802,0-13-320,0 0-32,13 1-353,-13-14-864,14 13-897,0-13-1729</inkml:trace>
  <inkml:trace contextRef="#ctx0" brushRef="#br1" timeOffset="134540.69">13822 8173 768,'-13'0'12492,"13"13"-12460,0-13 128,13 14 1442,14-14-129,-1 13-704,0 0-161,15 13 289,-2 14-192,-12 0-161,-1 0-319,1-14 63,-14 14-192,-13-14 96,0 1-160,0 13-32,0-1 64,-13 1-480,13 0-577,-14-13-737,-12 12-736,13-12-1794</inkml:trace>
  <inkml:trace contextRef="#ctx0" brushRef="#br4" timeOffset="141596.09">13345 6027 6213,'-13'-13'1762,"0"13"96,13 0 96,-13-14-225,13 14-447,0 0-450,0-12 1,0 12 0,0-14-96,0 14-129,0 0-95,0 0-161,0 0-224,13 0-32,0 14 64,14-2 65,-13 15-65,12-14 96,14 14-96,-1 12-192,1-12 192,-1 0-96,1-1 0,14 0 0,-16 1 65,3-14-162,-15 1 1,1-1 97,-14-13-33,0 13-32,-13-13 32,0 0 160,0-13-64,-13 13-192,0-13 96,-1-1-128,-12-12 32,-14 12-32,13-12-65,-12 0-31,-1-1 256,0 14-32,1-13-128,-1 12 160,1 1-32,11-14 0,3 14 32,-2 0-96,13-1 32,1 14 32,13-12-32,-13-2 0,13 14 65,0 0-65,0 0-193,13 0 193,0 0 32,1 14 32,13 12 97,-2-13-65,3 27-32,11-13-32,14-1 32,-13 14-32,12-14-32,1 0 64,1-12-64,-15 12-128,1-12 64,-14-14 32,-12 13-353,-1-13-95,-13 0-33,0 0 97,0 0-833,-13-13-321,-14 13-223,14-14-193,-13 1-1025,12-14-4516</inkml:trace>
  <inkml:trace contextRef="#ctx0" brushRef="#br4" timeOffset="142136.12">13783 6000 9096,'26'-39'481,"-26"26"992,13 13 577,-13-14-385,0 14-447,0 0-770,0 14-192,-13-1 65,-13 14 95,-1 12-224,-12 1 0,-14 13 129,-1-13 31,1 12 225,14-12-97,-1-13-192,1-1-128,11-13-31,16 1-194,-1-1 1,13-13 0,25-13-32,-11-1 64,13-12-416,12 0 31,1-1 193,13-12 32,-14 12-192,14-13 159,-12 13 33,-2 1 128,-12-14 96,-14 27 0,-13-14 64,0 27 32,-13-12 161,-14 12-257,1 12 32,-15 15-32,3 0 192,-16 13 128,28-1-127,-14 1 63,0-1 32,14 1-96,13-13-127,0-14-162,13 0 33,13-13 129,13 0 63,1-13-128,12-13-321,-12-1 33,12 0-32,-12-12 96,0 26 0,-15-14 192,-12 27 64,0 0 160,-12 0-320,-1 13 96,-15 1 32,2 26-160,-14-14-1378,14 0-3491</inkml:trace>
  <inkml:trace contextRef="#ctx0" brushRef="#br4" timeOffset="144390.25">2229 6212 9577,'-14'0'864,"14"0"129,0 0 577,0 0-193,0-12-1089,0 12-192,14 0 193,-1-14-33,0 14 160,1-13 129,-2 0-129,15-1-95,0-12 63,-1 12-32,0-12 97,14 0-225,0-1-64,-14 0-32,14 15-96,-14-15 96,14 0-320,-14 1 577,15 0-417,-2-1 64,1 0-32,-14 1 0,14 0-32,-14 12 64,14-12-32,-14 0-97,1-2 194,12 2-65,-11 0-64,-2 12 64,14-12-32,-14 0 32,14-1-64,-14 14 96,14-14-64,-1 1-64,-12-1 32,0 14 96,12-14 64,-12 14-224,-1 0 96,1-13 0,-1 12 0,0 1 0,2-14 32,-3 14 96,-12 0-128,15-13 128,-3 12-64,2-13-32,0 14 64,-1-13-160,1 13 192,-1-14-192,0 1 160,2 12-192,-3-12 96,2 12-64,-1-12 96,1 13-64,-14 0 0,13-1 0,1-12 64,0 13-32,-1 0 0,0-14-32,2 14 96,-3-1-96,2-12 32,-13 13-64,12 0 32,0-14 96,0 14-224,1-1 160,0 2 0,-1-15 0,0 14-96,0-1 96,1 1 0,0 0 0,-15 0 32,16 0-32,-2-14 0,-13 14 32,14 0 0,-1-1-160,-13 1 160,14-1-32,-1 2 0,0-15 32,1 14 0,0-1 0,-15 1-96,16-13 96,-2 13-64,-13-1 32,14 1 32,-1 0-32,0-13 0,1 12 0,-14-12-64,13 12-32,1-12 96,-1-1 0,1 14 0,0-13 0,-1-1 160,1 14-128,-1-14-128,-13 1 96,14 13-32,-1-14 0,0 0 32,2 15-32,-3-16 96,2 2-32,-13 14-32,11-16 0,2 15 0,0-13-64,-1-1 32,1 14 64,-1-14-32,0 15-32,2-15 64,-3 14-128,2-1 96,-1-12-32,1 13 96,0 0-96,12-15 32,-12 16 96,-1-2-128,0-12 96,2 12 32,-3-12-160,2 13 192,-1 0-96,-12-1 192,12-12-128,0 12-96,1 2 128,0-2 0,-1 1-31,0 0 63,0-14-192,1 14 96,0 0-160,-1-14 96,1 14 672,-1-14-576,1 15 225,-1-16-97,0 16 160,1-15-96,0 14-31,-1-14-33,1 14-96,-2-1-96,3-12 64,-2 0-128,0 12 160,1-12-64,-1 12-64,1-12 0,-1 0 0,0 12 0,1-12 0,-1 0 0,15 12 32,-16-12-32,2-1 161,13 0-161,-14 1 64,14 0 0,-14 0-32,15-2 0,-16 2-32,16 0 64,-15-14-64,14 14 32,-14-1 32,14 0-64,-14 1 224,1 0-96,-13-1-32,11 14-32,2-13-64,-1 12 0,1-12 0,0 12-32,-15 1 0,2 13 64,-1-13 0,-13 13-416,0 0-833,0 0-2883,-13 0-5445</inkml:trace>
  <inkml:trace contextRef="#ctx0" brushRef="#br5" timeOffset="149326.54">12923 6544 3138,'12'-14'1057,"-12"14"417,0-12 832,14-2-288,-14 1-481,0 13-223,0-13-257,-14-1-96,14 1-65,-12 0-63,-2 13-320,-12-14-193,0 14-288,-1-12 0,-14 12-32,-11 0 0,12 0 0,-12 12-32,12 2 32,0-14 0,-12 26 0,11-12 0,2-1-32,12 14 32,-12-1-64,12 0 32,14 1 32,0 0-64,13 12 32,0-12 32,13 13-32,13-1 0,1-12 0,12 12-128,1 1-289,0-1-159,13-11 31,-14-2 97,15-13 383,-15-13 33,14 13 225,-1-26 351,-11 0 225,-2-1-129,1-12 1,0-14-97,0 0-31,-14 14 63,0-14 1,-12 0 31,-2 1-191,-12 12-33,0-13 65,-12 14 63,-2-14-192,-26 14-128,1 0 97,0-1-65,-15 0-160,15 14-128,-14 0 160,13-1-96,0 2-289,14 12-447,12 0-225,2 12-833,12 2-1345,0-1-2274</inkml:trace>
  <inkml:trace contextRef="#ctx0" brushRef="#br5" timeOffset="150538.61">12552 5391 3331,'-39'-13'800,"25"13"-223,0-14 1857,-12 2 481,13 12-1538,0-14 193,-1 1 95,1 13-447,0-13-129,13 13-64,-13-14-161,13 14-319,0 0-353,0 0-224,13 14 320,13-1 161,1-13-97,-1 27-64,15-15-95,11 2-33,-12 12-32,12-12-64,2-1-64,-2 0 160,1 1-224,-12-1 32,-15 0 64,0-13-32,-12 0-32,-14 0 0,0 0 256,-14 0-160,1-13-288,-14 13 224,1-13-192,-28-14 32,15 14 64,-14-1-1,-13 1-63,14-14 192,-14 15-64,12-2 0,1 14 32,14-13 32,12 13 0,14-13 32,13 13-160,13 0-96,0 0 160,14 0 32,-1 0 96,14 13-96,-1 0 160,1 1-128,14-2 161,-15 15-322,0-14 193,1 14-32,0-14 1,0 1-33,-14-1 0,-13 0-65,1-13 97,-14 0 33,-14 0 95,1 0-256,-1-13 64,-25 13 0,0-13-97,-1-1 33,-13-12-128,0 12 160,1-12 128,-2 12-224,14 2 256,1-2-64,12 1 160,14 13 65,13 0-161,0 0-160,27 0 192,12 0 64,1 13 32,13 1-192,0-2 192,13 2-160,-13 12-32,13-12-32,-14 12-224,2-12 416,-14-1-192,0 0-128,-14 0 0,-13-13-192,0 0 128,-13 0 96,-13 0-609,-14 0-608,15-13-193,-15 13-736,0-13-3235</inkml:trace>
  <inkml:trace contextRef="#ctx0" brushRef="#br5" timeOffset="151224.64">12857 5246 14445,'26'-27'96,"-26"27"353,0 0 2145,0 0-1857,-14 13-769,-12 1 0,-1 12 96,0 14-96,-25-14 160,-1 14-128,0 0 160,1 0 32,-2-1-64,14-12 65,1-1-193,12-12 0,14-2-32,13-12-129,13 0-255,1-12 416,25-2-352,-12-12-161,12-1 193,2 1 192,11-14 32,-12 13 32,12-13 96,2 14 160,-15 0 448,2-1 33,-15 14-353,-13 0-224,0 13 289,-13-13-97,-13 13-384,0 13-64,-13 0 32,-15 0 32,2 27 96,-15-13 32,2 12-64,-1 1 224,0 0 160,13-1-256,14-12-64,-1-14-64,27-13 64,0 0-32,13 0 64,15-13 64,-3 0-128,28-27 0,-13 14-32,13-14 32,-14 13 0,15-12 32,-15 12 33,-12 0 31,-1 14 64,-12 0 0,-14 13 64,-14 0-256,-12 0-128,-1 26 160,-26 1-32,1 12 96,-2 1 32,2 14 0,-1-15 160,14-12-63,-2-1-161,28-12-32,0-2-64,13-12-225,26 0 65,-13 0-673,15-12-1537,-3-2-2178</inkml:trace>
  <inkml:trace contextRef="#ctx0" brushRef="#br5" timeOffset="153553.78">2004 6252 2562,'0'0'192,"0"0"-256,0 0 480,0 0 1827,0 0 191,-13 0-1057,13 0-576,0 0 32,0 0 32,0 0-129,0 0-319,13-13-193,-13 13 256,0 0-31,13 0-33,0 0-96,0-13-95,1 13-1,0-14 64,11 14-128,2-12-96,-1-2 0,1 1 32,0 0-63,12-1 31,-12 1-32,-1 0 0,0-1 32,14 2-64,-14-2-64,14 1 64,0 0 0,0-1 0,-14 1 128,14 0-32,-14-1 32,14 14 32,-13-12-64,12-2-32,-12 1 0,12 0-32,-12-1 32,12 1 0,1 13-31,-14-13-33,15-1 0,-2 2 64,1-2-64,0 1 32,-14 0 0,14 13-32,-1-14 32,1 1 0,-1 0 0,2 0-32,-2 0 64,1 13 96,0-14 0,-1 1-64,-12 0-64,12-1 128,-12 2-224,0-2 128,-1 0-32,1 14-32,12-12 32,-12-2 32,-1 1-96,0 13 64,2-13-32,10-1 33,2 1 31,0 0 32,0-13-96,0 12 96,-1 1-32,2 0-64,-2-1 0,-12 1 32,12-13-32,0 13-32,1-1 32,13-12 64,-14 12-32,2-12-32,-2 12 32,1 2 32,0-2 128,-1-12-160,1 12 64,-1 1-128,2 0 160,-2 0-160,1 0 128,0-1 1,-1 1-129,1-14 128,-1 15-128,2-2 64,-16 1 0,16-14 128,-2 14-128,-12 0 96,-1-1 32,14 1 32,-14 0-160,1-1 32,0 2 0,12-2-96,-12 14-32,-1-13 160,14 0-128,-14-1 64,-13 1-64,14 13 32,-1-13 32,15 0-32,-16 0 0,16-1 64,-2 1-128,14-14 64,0 15 0,-14-2 32,14-12 0,-12 12-64,11 1 0,-12-14 96,12 15-64,2-2 0,-15 1 33,14-14-66,13 14 33,-12-13 33,12 13-66,0-14 33,0 14-32,13-14 32,0 14-32,-13-1 64,14-11 0,0 11-32,13-13 0,-14 14 65,0-13-65,14-1 32,-1 1 0,1 0 0,0-2 32,-1 2 64,1 0-192,-14-1 32,1 0 128,-1 1-64,-12 13 0,-1-14-64,-13 1 64,-14 13-160,1 0-385,-14-1-768,-26 1-833,0 13-1794,-13 13-8327</inkml:trace>
  <inkml:trace contextRef="#ctx0" brushRef="#br1" timeOffset="160543.18">11745 3444 640,'0'-13'897,"-14"13"352,14 0 32,-14 0-864,2-13-257,12 13 641,-13-14 352,0 14 224,-1-13 353,0 13 63,1-13-287,0 13-193,0 0-288,0-14 32,13 14-64,-14 0-288,14 0-225,0 0-352,0 0-352,14 0 192,-1 14 192,26-1 64,2 0-96,-2 1 65,14-1-129,0 0 160,0 0-416,-14 0 160,14 1 96,-12-1-32,-15 0 0,0 1 32,-12-14-96,-1 0 160,-13 0-64,0 0 641,-13 0-513,-1 0-320,-12-14 64,0 14-32,-15-13 32,2 0-1,-14-1-127,0 1 128,0 0 64,0 0-96,14 0-96,-2-1 480,15 1-192,13 0-96,0 13 96,-1-14-32,14 14-128,14 0-224,-1 14 352,0-14 32,13 13-64,2-13 0,10 13 0,3 1 0,-2-1 0,1-13 129,0 13-290,-14 0 97,14 0 32,-13 1 0,-2-14-32,-11 13-64,0-13 96,-14 13-64,0-13-416,0 0-193,0 0-384,0 0-160,0 0-1025,0-13-2595</inkml:trace>
  <inkml:trace contextRef="#ctx0" brushRef="#br1" timeOffset="160997.2">12062 3324 12940,'13'0'1537,"-13"0"-1216,-13 0 992,0 0-1217,-13 14-192,-2 12 64,-10 14 64,-16 0 0,-12 0 128,13 0 64,-14-14 161,29 14-257,-3-27-96,15 14 32,13-27-64,-1 12-257,14-12-543,14-12-193,12-2 769,0 1-417,15-14-256,12 1 289,-14 0 191,14-1-31,-13 0 191,-1 1 290,2 0 383,-3-1 801,-10 0-96,-15 15-288,-13 12-96,0-14-1,-13 14-768,-15 0-224,3 14 96,-16 12 224,-11 0-32,-1 14 288,0-14 161,-1 14 223,16-26-575,10 12-194,15-13-95,13 0-192,0-13-673,0 14-1025,13-1-2690</inkml:trace>
  <inkml:trace contextRef="#ctx0" brushRef="#br1" timeOffset="163259.31">2123 6266 9961,'-14'0'96,"14"0"-64,0 0 320,-13 0 609,13 0 449,0 0-546,0 0-671,0 0-1,0 0 224,13 0 257,1 0-97,0 0-255,12 0-97,0 0-160,0 0 0,1 13-32,12-13 32,-12 0-32,26 0 64,-13 0 0,13 13 0,0-13 33,-1 0-97,14 0 64,0 0 0,-12 0 0,12 0 320,0 13-384,1-13 96,12 0-32,0 13 33,0-13-129,15 0 160,-2 0-160,14 0-32,-13 0 160,12-13-64,-11 13 32,11 0 96,-12 0 257,12 0-417,2 0-32,-15 0 64,14 0-32,0-13 0,12 13-32,-11 0-224,-2 0 512,14 0-288,-12-13 32,-2 13 64,2 0-128,-2 0 64,2 0-32,-2 0 64,1 0-32,0 0 32,-1 0-64,1 0 128,0-13-224,0 13 96,0 0 32,-13 0 0,12 0 64,2 0-128,-2 0 32,-12-14 32,-1 14 0,1 0 0,0 0 0,-1-13 32,-12 13-64,-14 0 0,0 0 0,-13 0 0,-13 0-32,0 0 64,-14 0-64,0 0 0,-26 0 0,0 0 32,0 0 128,-12 0 33,-15 0-322,0 0 226,-12 0-98,-14 0-31,0 0 32,-14 0 32,1 0-32,-12 0 32,-2 0-64,-13 0 96,1-13-128,-1 13 0,0 0-64,-13 0-32,0-14-64,-13 14 31,13 0 33,-13 0 32,0-12 160,13 12 0,-12 0 0,-2 0 32,1-14 0,0 14-32,0-13 64,-1 13-128,1-13 0,14 13 64,-15 0 32,1 0-64,0-14-32,0 14 0,13 0-32,-13 0 128,14 0-160,-15 0-32,14 0 224,0 0 0,0-13-160,1 13-33,-2 0 129,15 0 0,-14 0 0,13 13 0,1-13 65,-1 0-130,13 0 65,-12 0 33,13 0-66,0 14 1,-1-14-32,0 0 32,14 0 64,0 13-32,13-13 0,0 0 64,13 0 1,14 0 31,0 0 128,12 0 32,2 0-96,12 0-128,0 0-352,0 0 96,12-13 224,15 13-96,0 0 64,12 0-97,-12 0 129,25 0 0,2 0 0,12 0 0,0 0 33,13 0 31,1 13-96,-1-13 64,13 0 0,2 0 32,11 0-64,1 0 0,13 0 0,-13 0 0,14-13 0,-2 13 0,1 0 96,14 0-192,-1 0 256,0 0-128,0 13-128,1-13 64,0 0 96,12 0-32,0 0 64,-12 0-96,12 13 96,1-13 32,0 0-32,0 0 0,0 0 0,-2 0-32,2 0 1,0 0-130,-1 0 162,14-13-1,-14 13-64,1-13 32,-1 13 192,15-14-96,-14 1 0,-1 0-64,-12-1 161,-1 2-289,-13-2 416,-14 14-352,1-13 0,-26 13 128,-27-13-256,0 13 32,-27 0-320,0 0-737,-26 0-865,-13 13-641,-13 0-2914</inkml:trace>
  <inkml:trace contextRef="#ctx0" brushRef="#br1" timeOffset="167610.57">12314 8954 9577,'-54'14'192,"41"-14"288,1 0 1474,-2 0-96,14 0-1089,0 0-577,0 0 320,26 0-63,1 0-193,26 0-96,13 0-32,13 0 32,14 0 32,13 0-95,12 0-33,16 0-32,10 0-32,2 0 64,0-14 0,0 14 0,-14 0-32,0-12 32,-13 12 32,-12 0-32,-15 0-96,-26 0-577,-26 0-672,-14 0-769,-13 0-3331</inkml:trace>
  <inkml:trace contextRef="#ctx0" brushRef="#br1" timeOffset="182836.45">10368 8359 9256,'0'-14'1474,"0"14"-802,0-13 642,13 13 63,-13 0-512,14 13-1,-1 14 1,0-1-192,-13 1-97,13 0-159,-13-1-289,0 0-32,0 1-32,13-1-32,-13-13-32,0 1 288,0-1 193,0-13-385,0-13-128,0-14 0,0-12 96,0-1-512,14-13-65,-14 13 1,13 14 416,0 12-129,0 14 97,0 0 160,1 14 64,0 12 129,-14 0-97,0-12-64,12 13 0,-12-15-64,0 2 32,0-14 32,13 13 32,-13-13 256,13 0-288,-13 0-32,14-13-32,0-13 0,-1-1-160,0 13 64,0-12 96,-13 26-96,13 0 64,-13 0-32,14 13 288,-14 0-96,0 14 32,0-13-224,0-2 128,13 15-160,-13-14-512,0 1-417,13 12-577,0-13-1088,0-13-2147</inkml:trace>
  <inkml:trace contextRef="#ctx0" brushRef="#br1" timeOffset="182995.46">10819 8452 13901,'0'0'64,"0"12"256,0 2 1314,0-14-1154,12 26-512,-12-12-513,0-1-736,13 13-32,1-13-961,-1 1-1762,-13-14-1954</inkml:trace>
  <inkml:trace contextRef="#ctx0" brushRef="#br1" timeOffset="183113.47">10819 8279 11114,'12'-13'-2755,"-12"-1"-5188</inkml:trace>
  <inkml:trace contextRef="#ctx0" brushRef="#br1" timeOffset="183384.48">10951 8504 6149,'0'40'1378,"12"-40"159,-12 13 705,0-26-1121,0 13-544,0-26-289,14-1-128,-14 0-224,13 1 64,-13-14-32,13 27 32,1 0 32,-2 13 353,-12 13 479,14 0-287,-1 0-193,-13 1-256,0 13-96,0-15-64,13 2-448,-13-1-801,14 14-673,-2-14-1858,-12-13-3266</inkml:trace>
  <inkml:trace contextRef="#ctx0" brushRef="#br1" timeOffset="183544.49">11189 8385 9737,'13'13'1153,"-13"0"-993,0 1 929,0 13 545,0-15-962,0 2-672,0-1-704,13 0-289,-13 14-769,14-14-2690</inkml:trace>
  <inkml:trace contextRef="#ctx0" brushRef="#br1" timeOffset="183688.5">11229 8252 11370,'-14'-12'1730,"28"12"-4805,-14 12 2018,12-12 897,-12 14-1730</inkml:trace>
  <inkml:trace contextRef="#ctx0" brushRef="#br1" timeOffset="184113.53">11307 8518 8744,'0'26'224,"0"-13"673,0-13 1345,0 0-1345,0-13-737,14 0-96,-1 0-32,-13-14-64,13 0-32,1 1-160,-14 13 96,12-1 128,-12 14 224,0 0 128,0 14 33,0-1-129,0 1-128,0-2-96,0 2 0,0-1-64,14 0 32,-14 1 0,0-14 64,0 0 0,0 0-96,13 0-192,-13-14 32,0 1 128,14 0 32,-14-1 32,13 2 0,-1-2 160,-12 1 288,14 13 225,-14 0 63,14 13-31,-14-13-224,0 14-193,0-14-160,13 12-160,-13 15-320,0-14-962,0 1-832,13-1-1633,-13 0-5574</inkml:trace>
  <inkml:trace contextRef="#ctx0" brushRef="#br1" timeOffset="184265.53">11572 8438 13837,'13'0'256,"-13"0"384,0 14 1987,0-2-1666,0 2-993,0 12-64,0-12-929,0-1-449,14 0-1376,-14 0-4870</inkml:trace>
  <inkml:trace contextRef="#ctx0" brushRef="#br1" timeOffset="184416.54">11585 8306 15566,'0'0'-833,"14"0"-800,-14 0 1697,13 0-673,0 0-3747</inkml:trace>
  <inkml:trace contextRef="#ctx0" brushRef="#br1" timeOffset="184690.56">11651 8385 11947,'14'13'801,"-14"-13"-1570,0 0 1281,0 0 513,14 0-256,12 0-577,-14 13-160,16-13 160,-15 14-63,-13-14-129,13 13 32,-13 1-32,-13-14 0,13 12 96,-13 2-32,-1-1 64,0 14 32,2-14 0,12 0-128,-13 0-160,13-13-705,0 13-1569,13-13-4613</inkml:trace>
  <inkml:trace contextRef="#ctx0" brushRef="#br1" timeOffset="185036.58">11850 8504 8071,'0'-13'5798,"0"13"-6535,13 0 737,-13 0 1153,0 0-705,14 0-416,-1 0-32,0-13 161,0 13-65,14 0 32,-13-14 64,-1 14 160,-1-26-224,1 13-128,-13-1-224,-13 1 64,1 0 64,-15 13 64,13 0 96,-12 13 160,13 0-128,0 1 129,-1-1 287,14 1 1,0-2 95,0 2-127,14-1-225,-1 0-64,0 1-96,0-1-32,14 0-96,-13-13 0,11 0-352,-25 0-1218,13 13-2818</inkml:trace>
  <inkml:trace contextRef="#ctx0" brushRef="#br1" timeOffset="185721.62">11268 8822 9128,'0'-13'64,"-13"13"160,-1 0 930,2 0-1058,-2 0-96,1 0 0,0 13 0,-1 14 32,2-1 32,-2 1 544,14-1 129,14 0-160,-2 2-289,2-2-160,12-13-64,0 0 32,14 1 224,-14-14 129,14 0-1,-14 0-160,1-27-63,-13 14-33,-1-13-32,-13-2-64,0 2-160,-13 0 0,-1-1-32,1 1 128,-13 13 128,-1-1-256,14 14 0,-13 0 96,-1 0 128,14 14-64,-1-1 32,14 0 32,0 0 97,0 0 31,27 14-32,-14-14 32,13-13-160,1 14-224,0-2-993,-15-12-1473,15 14-4613</inkml:trace>
  <inkml:trace contextRef="#ctx0" brushRef="#br1" timeOffset="185887.63">11599 8942 13612,'13'26'257,"-13"-12"-97,0 12 1345,13-13-544,-13 14-993,0-1-1473,0 0-2627</inkml:trace>
  <inkml:trace contextRef="#ctx0" brushRef="#br1" timeOffset="190015.86">10051 7789 5797,'0'0'545,"0"0"832,0 0 64,0 0-640,0 0 128,0 14 32,0-1-289,0 13-95,13-12-129,-13 12-95,13 14 159,0 0-160,-13-1-159,13 1 31,-13 12-160,0 2 160,0-1-192,0 13-64,14-13 64,-14 0 0,13 0-32,-13-14 64,0 1 0,13-13-32,-13 12 96,0 1 161,0 14 63,13-15-160,-13 14-32,0-13-63,0 0-65,13-14 0,-13 14 0,0-14 32,0 0-32,14 2 32,-14-2-32,13-13 32,-13 14 32,13-14 64,-13-13-64,13 13 128,-13 1 1,13-14-161,-13 0-64,0 0 0,0 12 64,14-12 0,-14 0-32,0 0 64,14 0-192,-14 0 192,13-12-96,-13 12 64,12 0-32,1 0 32,-13 0-96,14-14 96,-14 14-32,14 0-64,-14 0 64,0 0-32,0 0-32,13-13 64,-13 13-32,0 0-32,0 0 0,13 0 64,-13-13-128,0 13 160,13 0-32,-13 0-64,13 0-32,-13 0 64,14 0-96,-14 13 192,0-13-128,13 0 0,0 0 64,-13 13-96,26-13 160,-12 0-96,12 0 32,0 0-64,2 0 96,-3 14-96,2-14 64,13 0-128,-14 12 224,14-12-224,0 14 128,-14-14-64,14 13 32,13-13 0,-14 13 32,1 1-32,0-14 32,12 13-32,-12 0-32,13-13 0,-12 0 128,11 13-192,1-13 192,-14 13-64,15-13-128,-15 14 160,14-1-64,0-13 0,0 0 0,0 0 0,0 13 32,-1-13-64,2 0 128,12 14-192,-13-14 288,0 12-128,13-12-128,-13 0 128,13 14-32,-13-14 129,13 0-33,1 0 0,-1 0-224,0 0 96,1 0 0,-1 0 32,0 0-128,0 0 192,12 14-64,-10-14-64,10 0 64,-12 0-32,14 0 64,0-14-32,-14 14-32,13 0-64,1 0 128,-1 0-64,0-14 0,0 14 0,1 0 0,0 0 0,-1 0 96,-12 0-160,12-12 32,-13 12 32,0 0 0,1 0 32,-15-14-160,-12 14 224,12 0-160,-25 0 32,12 0-32,-12 0-32,-14 0 64,1-13-65,0 13 33,-2 0-64,-12 0 0,0 0 64,0 0 192,0 0-192,0 13 96,0-13 64,0 0 0,0 0-32,0-13 33,0 13-97,0 0-65,0 0 130,13-13-1,-13 13-96,0 0 64,14 0-32,-14-14 64,0 14 96,0 0-96,0-13 32,0 13 64,0-13 0,0 0 129,0 0-225,0-1 0,0-12 160,0 0-128,0-1-96,0 0 0,0-13 32,0 0-64,0-12 0,-14-1 0,14-14-192,-13 15 160,13-14-32,-12-1 96,-2 14 0,0-27-65,1 1 65,0 0 0,-1 13-96,14-1 128,-12 14-160,-2 13-96,14-12 96,0 12-64,0 0-161,0 14 97,0-1 288,0 1-96,0-1 0,0 14 160,0 0-192,0 13-32,0 0-288,0 0-65,0 0-31,0 0 159,0 0 289,0 0 64,0 0 0,-13 0 32,0 0 64,-1 13 32,2-13 65,-2 0-129,1 0-32,-14 0-32,1 0-32,-1 0 32,2 13-64,-16-13-32,2 0-1,12 0 33,-26 0 32,14 0 0,-1 0 32,-13 0 0,0 0 0,-13 0 32,0 0 0,0 0 32,-1 0-31,1 0-33,0 14 0,-13-14 0,-1 0-33,1 13 66,-1-13-66,-12 0 66,-1 13-66,0-13 66,1 13-1,-1-13 0,-12 13-32,-15-13 0,14 14 64,-12-14 64,11 13 0,2-13 32,-15 13 32,14-13 193,-12 0-385,11 0 128,2 0 96,-15 0-224,14 14 224,-26-14-192,13 0 96,0 12-96,0-12 0,0 0 96,-1 14-192,2-14 32,11 0 64,2 0 32,12 13-320,1 0-769,-1 1-2306,13-1-9353</inkml:trace>
  <inkml:trace contextRef="#ctx0" brushRef="#br1" timeOffset="197714.3">13875 4795 9577,'0'-13'928,"0"-1"-511,0 2 1184,13 12-159,-13-14-289,0 14-577,0-13-159,0 13 127,0 0-95,0 0-353,0 13-32,0-13 160,0 26-32,0-12 64,-13 26 65,0 0 31,0-1 97,-1 14-97,-12 0-128,13 13-32,0-13-32,-14 1 1,14-15-33,-13 14 0,12 0 0,-13-14-96,15 15 160,-15-14-160,13 12 64,1-25-96,13 12 32,-13-25 32,13 12-96,0-12 32,-13-14-96,13 13-224,0-13-128,0 0-257,0 0-384,0-13-321,0 13-383,-13 0-97,13 0-480,0 0-673,0 0-1602</inkml:trace>
  <inkml:trace contextRef="#ctx0" brushRef="#br1" timeOffset="198046.31">13491 5404 13196,'0'0'1345,"0"0"-1505,0 0 448,0 0 481,14 0-288,-14 27-97,13 0-288,0-1 96,-13 14 449,0 12-33,0-12-319,0 0-97,0 0 64,13-14 128,-13 1 289,13-14 0,1 1-129,-1-14 65,13 0-193,1 0-160,12-27-95,-12 14-161,13-13-193,-14-2-511,1 16-481,-14-2-1474,0 1-2530</inkml:trace>
  <inkml:trace contextRef="#ctx0" brushRef="#br1" timeOffset="198817.37">13637 3828 11594,'-14'-13'321,"14"13"-193,-13 0 673,0 0-353,0 0-224,-14 27-192,14-1 0,0 0 257,0 27 415,0-12-319,13 11-193,0 1 0,13-13-160,13-14 32,1 14 32,12-27 96,2 1 513,-3-14 192,16 0-385,-14-27 449,-14 0-448,0 1-193,-12-14-160,-1 0 32,-13 14-31,-13-14 127,-14 0-320,1 14 192,-14 0-192,1 12 160,-2 14-128,-12 0 0,14 14 32,12-1 0,1 13-32,26-13 0,0 15 32,13-16 64,14 14 0,-1-12-32,14 0-32,12-2 97,-11-12-194,12 14 65,-14-14-384,-12 0-609,-1 0-1505,0 0-1474,-12 13-5925</inkml:trace>
  <inkml:trace contextRef="#ctx0" brushRef="#br1" timeOffset="199027.37">14061 4106 1505,'13'27'10442,"-13"-27"-9866,0 13 1570,0 13 257,0-12-1378,0 12-673,-13-12-288,13 12 64,0-13-128,0 0 0,13-13-256,-13 14-545,0-14-961,0-14-1601,0 14-7079</inkml:trace>
  <inkml:trace contextRef="#ctx0" brushRef="#br1" timeOffset="199235.39">14193 4000 17552,'0'0'737,"0"0"-801,0 0 1761,14-12-1088,-2 12-577,15 0-128,0 0-96,-15 0-865,2 0-1378,-1 0-1697,0 12-8359</inkml:trace>
  <inkml:trace contextRef="#ctx0" brushRef="#br1" timeOffset="199372.4">14232 4106 11947,'41'14'96,"-15"-14"384,0 0 834,0 0-770,1 0-576,0 0-993,-15-14-1858,2 14-7557</inkml:trace>
  <inkml:trace contextRef="#ctx0" brushRef="#br1" timeOffset="199617.41">14563 3842 11851,'0'0'512,"-12"12"-63,12 15 2465,0 13-1184,-14-14-705,14 27-256,0-13 31,0 0-287,14 0-513,-2-1 0,2-12-641,-1-1-1409,0 0-2338</inkml:trace>
  <inkml:trace contextRef="#ctx0" brushRef="#br4" timeOffset="205842.77">2361 6146 3235,'-12'0'384,"12"0"-448,-14 0 1057,14 14 1825,0-14 257,-14 0-1057,14 0-448,0 0-449,0-14-192,0 14-32,0 0-353,0 0-192,14 0 1,-14-13-33,14 0-192,-2-1 0,1 2 97,14-2-161,-13-12-193,12 12 418,-13 1-225,14-14-32,-1 1 32,0 13 0,0-14-32,1 1 32,0 0 32,12-1-192,-12 0 96,-1 14-32,14-13 0,-14-1 128,14 1-224,-14 0 96,1 12 96,-1-12-32,14-1-32,-13 0-32,-1 14 64,1-14-32,-1 15 0,1-2-32,-1-12 32,0 12-64,14-12 64,-14 13 32,15-14 0,-16 14 0,16-14 0,-15 14-64,14-14 128,-14 1-128,1 13 96,-1-14 0,0 1-96,2 13 64,-3-14-128,2 14 192,0-14-96,-1 15-32,1-15 0,-1 13 64,0-12 0,1 13-96,-1-14 128,1 14-192,-1-13 160,14 12-32,-14-12 96,1 12-192,0-12 160,-1 13-96,0 0 96,-12-1-128,12 1 96,0 0-128,-12-1 96,12 2 32,-13-2-32,14 1 0,-1 0 0,-12-1-32,12 1 64,0 0-32,-12-13 32,12 12-64,0 1 32,1-14 32,0 14 0,-1-13-64,1 13 64,-2-1-64,3-12 32,-2 13-32,-13-1 32,14-13 0,-1 15 0,0-1 32,1-14-64,0 13 32,-1-12 32,1 13 0,12-14-64,-12 14 0,-1-14 64,1 15-32,-1-16 32,0 16-64,1-2 0,-1-12 32,1 12 0,0 1 0,-2-14 0,3 15 0,-3-15 0,2 14-64,13-1 64,-14-12 64,1 13-64,-1-14 0,-13 14 32,15 0-32,-3-1 0,2-12 0,0 12 0,-1 2-32,1-2 32,-1-12-64,-13 12 128,14 1-64,-1-13 0,0 13 0,2-1 0,-3-12 32,2 12 0,-1 2-96,1-15 96,-14 14 0,13-1-32,1 1-64,0 0 32,-1 0 96,0-14-96,2 13 224,-3 2-224,-11-14 128,13 12-192,-1-12 192,0 12-160,-12-12 128,12 12-64,14-12 128,-14 12-352,0-12 545,0 13-321,1-14-32,0 1 64,-1 13 0,1-14-289,-1 1 738,1 12-449,-1-12 0,0 0 0,1-1-32,0 0 256,-1 14-128,14-14 64,-14 1-63,14 0 31,-14-1-128,14 0 64,-14 1 32,14 0-192,-14-1 128,15 0-64,-2 15 0,-12-15 96,12 0 32,-12 1-32,12 0 32,1 12-128,0-12 64,-1 0 65,-12-2-226,13 16 97,-14-15 32,14 14-32,-14-14 33,1 14-33,-1-13 32,1 12-32,-1 1 0,0-14 32,2 14-64,-2 0 32,0 0 0,0-14 0,1 14-97,0 0 97,-1-1-64,0 2 128,2-2-64,-16 0 0,15 2 0,0-2 32,-15 1 1,2 13-1,-1-13 0,0 13 32,-13-14-160,0 14-833,0 0-2146,-13 0-3748</inkml:trace>
  <inkml:trace contextRef="#ctx0" brushRef="#br4" timeOffset="207615.87">7258 3232 8872,'0'-26'192,"0"12"0,0 14 1346,0 0-449,0-13-801,-13 13-256,-1 13-64,2 1 64,-2-2 192,0 15-32,1 13-63,0-13-33,13 13 0,0-1 0,0 1-128,26-14 128,-12 1-96,26-14 0,-14 0 256,14-13 161,0 0 287,-14-13-223,14 0-129,-14-14-160,1 1-64,-14-1-128,-13 14 513,0-14-417,-13 1-32,-1 12-224,-25-12-32,12 13 96,-12 13 128,-1-13 32,0 13-32,14 0-32,12 13 64,2 0-64,12 1 64,0-2-64,26 2 96,0 0 32,14-2 0,-14 2-96,14-14 0,0 13-64,-14-13-480,1 0-673,0 13-994,-15-13-3266</inkml:trace>
  <inkml:trace contextRef="#ctx0" brushRef="#br4" timeOffset="207795.87">7668 3418 10954,'13'26'769,"1"-26"736,-2 13 257,-12 0-930,14 1-223,-14-1-449,0 0-160,13 1-288,-13-14-353,14 0-640,-1 0-993,-1 0-3684</inkml:trace>
  <inkml:trace contextRef="#ctx0" brushRef="#br4" timeOffset="207967.89">7840 3324 13869,'0'-12'-96,"27"12"416,-14-14 833,14 1-865,-15 13-448,2 0-1377,-1 0-1730,0 0-3140</inkml:trace>
  <inkml:trace contextRef="#ctx0" brushRef="#br4" timeOffset="208105.9">7893 3431 11242,'14'13'256,"-2"-13"545,15 0 512,-14 0-864,13 0-417,1-13-897,0 13-1377,-1-13-3716</inkml:trace>
  <inkml:trace contextRef="#ctx0" brushRef="#br4" timeOffset="208287.91">8211 3232 12011,'13'0'416,"-13"0"-224,-13 13 2083,13 0-674,0 14-576,0-14-512,-14 13-417,14 2-96,0 11-513,0-12-1377,14-1-1409,-14-13-4997</inkml:trace>
  <inkml:trace contextRef="#ctx0" brushRef="#br4" timeOffset="209685.99">7814 3484 128,'-13'0'2050,"-1"0"-481,14 0-1217,0 0-448,0 0 160,0-14 32,0 14-31,0 0 543,0-13 930,-14 13 319,14 0-543,-12-13-225,12 13 256,-13 0-384,13-13-160,-14 13-65,14 0 674,-13-13-802,13 13 129,-14 0-609,14 0-192,0 0-160,-12 0-641,12 0-160,0 0-288,0 13 544,0-13-640,0 0 768,0 0-192,12 0 673,-12 0 64,0 0 224,0 0 673,0 0-193,0 0 385,0 0-384,0 0 512,0 0-577,0 0 417,0 0-704,14 0 543,-14 0-704,0 0 481,0 0-769,0 0 576,0 0-480,0 13 545,0 0-321,0 0 224,0 1 0,0 12-127,0 0-129,0-12-96,0-1-32,13 14 160,-13-14-128,0-13 32,0 13-64,0-13 96,0 0 64,0 0 64,0-13-288,0 0-96,0-1 0,0 1 96,0-14-65,0 15-31,0-15 64,0 14 0,0-14-96,0 14 544,0 13-160,0 0 321,0 0-257,0 0-160,-13 13 0,13 0 160,0 14-96,0-14-128,0 13 0,0-12 64,13 12-256,-13-12-833,14-1-1281,-1 0-1377,-13 1-7496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2612 1357 1377,'-13'0'416,"13"-13"-192,0 13-160,0 0 33,0 0-65,0-12-32,0 12 0,0 0-32,0 0 0,0 0-161,0 0-255,0 0-385,0 0 321,0 0 480,0 0 544,0 0 1026,0 0 31,0 0-288,0 0-160,0 0-160,0-14-224,0 14-257,0 0 129,13 0 192,-13 14-193,0-14-31,0 0-193,0 0 33,0 0-225,0 0-128,13 0 32,-13 0-32,0 0 96,0 12 160,0-12 97,14 13 63,-14-13-223,0 14 63,13-14-32,-13 13 0,0-13-95,0 14-1,13-14-32,-13 13 0,0 0 0,13-13 64,-13 13 65,13 0-225,-13-13 32,0 14 96,14-1-32,-14 0-96,0 13 0,13-12 0,-13-14-32,13 26-64,-13-26 64,14 26-32,-14-12 96,12-1 1,-12 0-33,14 1 0,-14 12 32,13-13-32,-13 1-64,14 13 32,-1-15 0,-1 2-32,-12 12 0,14-13 0,0 14 32,-1-14-32,0 14 0,0-1 32,0 0-32,1-12 32,-1 12 0,0 1 0,0 12 0,0-12 0,14 0-64,-14 12 64,13-12-64,-12-1 32,13 0 64,-15 14-64,15-14 0,-13 2 32,12 11-32,-13-12 32,14 13 32,-14-14-64,0 14 32,13-1-32,-12 1 64,12-13-64,-13 13 32,14-1-32,-13-12 32,11 12-64,2-12 32,-13 13 32,12-14-64,0 14 64,-12-14 32,12 14-96,0-14 193,-12 1-33,12 0-192,-13-1 96,14 1-96,-13 12 32,11-12 64,-11-14-64,-1 13 160,13 1-224,-12 0 96,12-1 32,-12-13-32,-2 14 32,15-1 0,-14-12 0,1 12-64,-2-13 64,15 1 96,-27 12-192,27-13 96,-13 1-96,-2-1 128,1 0 0,1 1-64,-1-2-288,1 2 576,-2-1-384,2 0 96,-1-13-64,-13 14 64,13-1 0,1 0-32,-2-13 96,2 13-32,-1-13-32,-13 14-64,13-1 96,1-13 32,-2 13-128,2-13 192,-1 14-224,0-14 128,1 13-64,-2-13 128,2 13-64,-1-13-64,1 13 32,11-13 32,-11 0 0,0 0 96,12 13-224,-13-13 128,14 0 0,-14 0-64,13 14 0,1-14 64,-14 0-64,14 13 64,-15-13 0,2 0-32,13 0 32,-14 13-128,-1-13 192,2 0-192,13 0 64,-14 13 32,0-13 128,0 0-192,14 13 64,-14-13 64,13 0-160,-12 0 192,-1 0-96,13 0 32,-13 14-32,1-14 0,13 0-32,-15 0 160,15 0-192,-13 0 32,-1 0 96,13 0-64,-13 0 96,14 0-160,-14 0 64,13 0 0,-12-14-64,13 14 160,-2 0-160,-11-13 128,13 13-32,-1-13-96,1 0 128,-1 13-64,0-13 0,1-1-64,-1 1 96,1 13-96,-14-13 96,13 0-64,1 0 32,-1-14-64,1 14 128,0 13 32,-1-14-160,0 1 96,0 0-64,1 0 0,0-1 32,-1 1 0,0 0 0,2-1 32,-3-12-160,2 13 320,-1 0-128,1-1-96,0 1 32,-1-13 32,0 12-32,-12 1 128,12-1-160,0 2 64,0-16-32,-12 16 97,13-2-97,-2-12 0,3 0 0,-2 12 32,0-12-32,1-1 0,0 14 96,-15-13-128,15-1 32,0 1 0,-1-1 64,1 1-96,-2-1 64,-11 0-32,13 1-32,-1 0 0,14-1 96,-14 0-128,1-12 0,-1 12 96,0 1-32,-12-1 32,13 1-32,-2-1 0,3-13 0,-15 14-32,13 0 96,-13-1 0,14-13-64,-1 14 0,1-14 32,-14 14-64,13-14 64,1 13-64,0 1 32,-1-14 32,1 14-64,-14-14 0,13 13 32,1-12 0,-1 12 32,0-12-64,-12-1 96,12 13-64,0-12-64,2 12 96,-16-12-64,15-1 160,-14 13-128,1 0-32,-2 1 64,2 0 0,-14 12 128,13-12-320,0-1 128,1 2 32,-1 11 0,-13-13 160,13 0-128,0 1 96,0 0-224,14-1 96,-14 1 32,0 13-256,0-1 480,-13 1-224,0 0-64,14 13 32,-14 0-32,0 0-320,0-13-865,14 13-994,-14 0-2465,0-13-6469</inkml:trace>
  <inkml:trace contextRef="#ctx0" brushRef="#br0" timeOffset="816.04">7337 814 2850,'-13'0'4773,"-1"0"-4005,1 0 1411,13 0 63,0-13-545,0 13-864,0 0-449,0 0 193,13 0-97,1 0-223,13 0-129,12-13-32,0 13-64,1-13-64,-14-1-256,14 14-289,-14-13-384,-12 13-961,-1-13-1537,-13 13-2435</inkml:trace>
  <inkml:trace contextRef="#ctx0" brushRef="#br0" timeOffset="1031.05">7509 761 3331,'-26'14'448,"26"-1"1218,0 13-481,0-13-256,0 1-321,12 13-191,2-15-129,12 15 96,-12-14 289,-2 14-353,2-14 161,-14 0 800,0 14 224,0-14-480,-14 1-224,-12-1-353,0 0-287,0 0-65,-1-13-96,0 13-385,1 1-896,13-14-1570,0 0-4612</inkml:trace>
  <inkml:trace contextRef="#ctx0" brushRef="#br0" timeOffset="1356.07">7734 827 7879,'13'-26'-32,"-13"26"769,0-13 1088,0 13-1472,-13 0-674,13 0 161,0 13 224,0 0 353,0 0 287,0 14 353,-13 13-64,13 0-320,0-1-225,0 1-320,13-13 1,0 12-33,1-12-32,-2-14-801,2 13-2050,-1-12-6918</inkml:trace>
  <inkml:trace contextRef="#ctx0" brushRef="#br0" timeOffset="1826.1">7959 934 13773,'13'-14'1377,"-13"1"-1762,0 0 994,0 13-385,-13-14-608,13 14 160,-13 14 192,0-1 0,13 14 32,-14-1-32,14 14 64,0-13-32,14-1 32,-1 0-32,13 1 96,-13-14-32,14 0 160,-1 0 256,-13-13 97,14 0-64,-1 0-65,-13-13-224,1-13-96,0 13 0,-1-14-128,-13 1 0,0-14-448,0 13-65,-13 1 193,-1-14 160,-13 27 64,1-13 256,-1 26-32,14-14-160,-13 14 0,13 14 64,-1-2 32,1 2 32,13-1 129,0 14-1,13-14 0,1 13-96,12-13-128,0 1 0,-12-1-352,12 1-737,0-1-1506,-12-13-4035</inkml:trace>
  <inkml:trace contextRef="#ctx0" brushRef="#br0" timeOffset="2006.11">8263 1000 11434,'14'27'417,"-14"-27"1569,13 13-257,-13-13-1024,13 13-545,-13 0-96,0 0-96,13 1-576,-13-1-1058,0 0-1986,13 0-2818</inkml:trace>
  <inkml:trace contextRef="#ctx0" brushRef="#br0" timeOffset="2279.13">8395 709 12491,'14'-14'-288,"0"1"1089,-1 13 672,-1 13-512,2 1-256,13-1-193,-14 13-63,13 14-1,1-14-288,-14 14-128,0 0 160,0 0-224,0-1-160,-13 1 0,0 0-128,-13 0-193,0-1-736,0-12-2595</inkml:trace>
  <inkml:trace contextRef="#ctx0" brushRef="#br0" timeOffset="5700.32">9864 669 12940,'-25'-27'-192,"-3"14"95,15 13 354,1-13-65,-2 13-256,1 0-32,-14 0 64,14 13 160,-13 13 320,12 1-127,1 13 31,0-1-96,13 1-128,13-14 64,0 15-31,1-15-1,12 0 128,14-12 0,-13-14-96,12 0 33,0 0-161,-12-14-32,13 1-32,-14 0 64,-12-13 32,-1-1 0,-13 0-320,0 1 96,-13-1 32,-1 1 64,-12 0 96,-14 12 32,1 1 32,12 0-64,-12 13-64,12 0-32,13 0 32,1 13 32,0 0 96,13 1 64,13 12-32,14-13 33,0 0-129,-2 14-96,16-14-321,-16-13-832,16 13-1890,-15-13-1954</inkml:trace>
  <inkml:trace contextRef="#ctx0" brushRef="#br0" timeOffset="5866.33">10117 814 12459,'13'13'225,"-13"1"191,12-1 1346,-12 1-1090,14-2-480,-14 2-96,0-1-63,13 0-1,-13 1-353,14-1-1472,-14 0-3044</inkml:trace>
  <inkml:trace contextRef="#ctx0" brushRef="#br0" timeOffset="6271.35">10487 735 3171,'13'-26'9833,"-13"26"-9929,0-14 1217,0 14-769,-13 0-480,0 0 64,0 0 32,-14 14 64,13 12-32,1-13 256,13 0-32,0 14-31,0-14-97,13 13 96,14-12 0,-13-1-32,12-13-64,0 14-96,-12-14-288,12 0-865,-13 0-1858,0 0-5701</inkml:trace>
  <inkml:trace contextRef="#ctx0" brushRef="#br0" timeOffset="6415.36">10420 801 13869,'0'0'-481,"14"0"1570,-1 0 96,1 0-928,12 0-257,0 0-481,1 0-1601,-1-13-2402</inkml:trace>
  <inkml:trace contextRef="#ctx0" brushRef="#br0" timeOffset="6668.38">10712 562 14029,'0'0'-417,"13"0"1859,-13 0 223,0 14-928,14 12-449,-14 1 1,0-1-129,12 14-96,-12 0-96,0-14-192,14 14-257,-14-14-416,0 1-352,13-1-513,-13-12-1120,0-1-2083</inkml:trace>
  <inkml:trace contextRef="#ctx0" brushRef="#br0" timeOffset="6898.39">10817 576 14541,'0'0'-384,"14"0"704,-14 13 1186,13 14-481,-13-14-449,13 27-224,-13-14-95,14 14-193,-14 0-128,12-1-449,-12-12-384,14 12-352,-1-12-769,-13-14-993,0 1-2562</inkml:trace>
  <inkml:trace contextRef="#ctx0" brushRef="#br0" timeOffset="7193.41">10765 562 14765,'-14'-26'-800,"28"13"127,-1 13 1089,0-13-448,13 13 64,14 0-32,-14 13 0,14-13-32,-14 13-96,1 1-769,-13 12-256,-14-13 128,-14 14 865,1-1 449,-1 1 415,-12-1 481,13-12-288,-14 12-416,27-13 127,0 14-127,14-14-193,-1 0-64,14-13-256,-1 13-192,1-13-1025,0 13-2371</inkml:trace>
  <inkml:trace contextRef="#ctx0" brushRef="#br0" timeOffset="7777.44">9507 443 10954,'0'-26'160,"0"13"1153,-13 13-128,13 0-1313,-13 0-64,13 13 192,-14 0 160,2 27 225,-2 0 255,1 12-31,13 15-353,-13-1-128,13 0-64,13-13-64,0 13-192,13-12-769,14-2-1057,14-11-1377</inkml:trace>
  <inkml:trace contextRef="#ctx0" brushRef="#br0" timeOffset="8305.45">11149 417 11306,'-14'-26'128,"14"26"737,0-14 480,0 14-127,0 14-354,14-1-351,-2 0 224,15 13-33,0 1-95,13-1-193,-14 14-160,0 13 33,1-13-161,-1 13 32,-13 0-192,-13 0 32,0-14-416,0 14-609,-13-13-641,-13 0-2114,-1 0-7686</inkml:trace>
  <inkml:trace contextRef="#ctx0" brushRef="#br0" timeOffset="12884.73">6754 4126 2114,'0'-13'2017,"0"13"-863,14 0 607,-14 0-223,0 0-353,0 0-224,0 0 256,0 0 32,0 0-32,0 0-256,0 0-128,0 0-96,0 0-321,0 0-160,0 0-224,0 0 160,0 13-96,0 1 65,0-2-1,0 15 160,0 0-64,0-1-63,0 1 95,0-1-256,0 1 0,0-1 32,0-13 0,0 1-32,0 12-32,13-13-64,-13-13-64,0 14-641,14-14-288,-14 0-641,0 0-1024,0 0-1186,0 0-4067</inkml:trace>
  <inkml:trace contextRef="#ctx0" brushRef="#br0" timeOffset="13908.79">6729 4656 5797,'0'-13'1986,"0"13"-1954,0 0 1890,0-13 768,0 13-1152,0 0-577,0-14 64,0 14-193,-14 0-255,14 0-289,0 0-224,-14 0-192,1 0-64,1 0-64,-2 14 64,1-1 31,-1 0 129,1 1-32,0-1 64,13 13-32,0 1 64,0-1-64,13-13 0,0 14 0,14-14-96,12 0 64,-11-13-64,11 0 64,-12 0 96,12 0 32,-12-13-96,-14 0 32,0-1 32,0-12 0,-13 13 32,0-14 0,-13 14-32,0-13-32,-14 13 32,1-14 0,0 14 96,-15 13 97,16-14-193,-16 14 0,15 14-129,-1-1 33,1 0 0,26-13 0,0 14 96,0-1 128,13 13 129,14-26-1,0 13-160,-2 1 32,16-14-160,-15 0 160,1 13-352,-1-13 0,-13 0-256,0 0-449,1 0-769,-1 0-1409,0 0-1729</inkml:trace>
  <inkml:trace contextRef="#ctx0" brushRef="#br0" timeOffset="14263.81">7032 4762 3971,'0'0'9001,"0"0"-8873,0 0 801,0 0 736,0 0-1312,0 13-289,0-13 224,0 13-32,14 1-128,-14-1-96,0 0 32,13 13-64,-13-12-128,0-1-416,0 1-898,14-1-1825,-14 0-4836</inkml:trace>
  <inkml:trace contextRef="#ctx0" brushRef="#br0" timeOffset="17039.97">6821 2178 7591,'0'0'480,"-13"0"-672,13-13 897,-13 13-321,-1 0-128,1 13-352,-1-13 128,2 14 192,-1 0 385,13-2 224,0 14 0,0-12-449,13 0-128,-1-1-256,2 0-96,13-13 128,-1 0 128,-13 0 129,14 0 127,-1-13 160,-13 0 193,0-15-160,-13 16-257,0-14-128,0 12-128,-13 0-32,-13-12-128,13 13-32,-14 13 0,1-13-64,-1 26-128,0-13 64,2 13-129,11 13-351,14-12 63,-14 0 385,28-2 64,0 14-161,-1-12 161,-1 0-128,15-14 96,0 13 127,-1-13 97,-13 0 32,14-13 161,-14 13 191,-13-14-64,0 14 225,0-14-33,0 2-255,-13-2-65,0 2-32,-14-2-128,14 0-32,0 14-32,-14 0 32,14 0-64,-1 0-128,2 14 31,12 0 65,0-2-128,0 2-96,12-2-97,2-12 161,-1 14-96,14-14-97,-1 14 385,-13-14 96,1-14 0,-1 14 65,0-14 191,-13 14 32,0-12 0,-13-2 1,13 2-97,-27-2-256,14 0 32,-13 1-32,13 13-128,-14 0 64,1 13-32,13-13 31,-1 28-63,14-16 64,0 2 0,14-2 0,-1 2 96,-1-14-32,15 14 32,0-14 64,-14 0 96,13 0 193,-26-14 223,14 14 1,-1-14-129,-13 2-256,-13-2 193,-1 2-193,1-2-160,0 14-64,-13-14-64,12 14 96,1 14-128,-1 0-33,2-2 33,12 2 32,0-2-640,0 2-706,26-14 673,-13 14-63,14-14-321,-1 0 384,-13-14 673,1 14 128,-1-14 128,-13 14 32,0-12 96,0 12-320,-13 0-832,-1 0-6311</inkml:trace>
  <inkml:trace contextRef="#ctx0" brushRef="#br0" timeOffset="18310.04">6808 2244 10441,'-13'0'64,"13"0"-160,0 14 321,0-14 191,-14 14-448,14-1 32,14-13 96,-14 0 160,13 0 97,-13 0-97,13 0-256,0-13-128,-13-1-993,0 0-3043</inkml:trace>
  <inkml:trace contextRef="#ctx0" brushRef="#br0" timeOffset="25846.47">9084 2351 3587,'0'-13'2466,"0"-1"-1953,-13 14 1216,13-13 33,0 13-160,0 0-417,-14-13 0,14 0-160,0 13-257,-12-13-383,-2 13-353,1 0-288,-14 13 31,1-13-95,-1 26 0,-12 1 64,12-1 63,1 1 33,-1-1 128,14 14 32,13-1 0,0-12-64,0 12 64,27-11 32,-1-2-96,0 0 0,14-12 32,14-1 128,-15-13 0,0 0 128,1 0 1,0-13 63,0-14-96,-14 14-128,0-13 32,-12-14-32,-2 13 32,-12 0-32,-12-12-96,-2 12-96,-12 1 32,-14 0 0,0 12 32,-12 1 32,-1 13 64,14 0-64,-15 13-64,28 1-32,-1-1-32,14 0 64,13 0 32,0 14 224,26-14 224,1 13-32,12-13-63,1 1-193,0-1 0,0 0 0,0-13-64,-14 14-32,14-14-160,-14 0-353,-13 0-992,0 0-2499</inkml:trace>
  <inkml:trace contextRef="#ctx0" brushRef="#br0" timeOffset="26098.49">9375 2616 6534,'14'26'2306,"-14"-12"-1890,0-1 1634,0 0-448,0 0-1250,0 1-288,0-1-32,0 0-192,0 0-737,0-13-1057,0 14-544,12-14-3011</inkml:trace>
  <inkml:trace contextRef="#ctx0" brushRef="#br0" timeOffset="26307.5">9533 2457 13292,'14'0'352,"-14"0"-640,0 0 512,0 0-448,0 0-1505,0 13-2724</inkml:trace>
  <inkml:trace contextRef="#ctx0" brushRef="#br0" timeOffset="26450.51">9574 2616 13004,'0'13'-288,"0"-13"608,0 0 1281,0 0-1344,0 0-802,13 0-1313,-13 0-2882</inkml:trace>
  <inkml:trace contextRef="#ctx0" brushRef="#br0" timeOffset="26682.52">9732 2483 13196,'13'-13'1505,"-13"13"-1729,14 0 2498,-1 0-1345,1 0-769,-2 0-64,1 0-160,15 0 0,-15 0-544,-1 0-1154,-12 0-1985,13 0-2595</inkml:trace>
  <inkml:trace contextRef="#ctx0" brushRef="#br0" timeOffset="26819.53">9772 2562 8808,'0'14'224,"14"0"1570,-2-14 288,1 0-1025,1 0-705,0 0-768,11 0-1698,-12 0-4901</inkml:trace>
  <inkml:trace contextRef="#ctx0" brushRef="#br0" timeOffset="27584.57">10222 2378 10570,'13'-14'576,"-13"1"-576,-13 13 1602,13-13-513,-13 13-1089,13 0-257,-13 0-127,0 0 224,-14 13 96,13 0 32,2 14 32,-1-1 64,-1 1-32,0 12 32,14-12-32,14-1 96,13 14 0,-15-14 64,29-12-160,-2-1-32,1 0 0,-14-13 32,14 0 65,-1 0 31,-11-13 64,-3 0-32,2-13 96,0-2 32,-27 2-191,0 0-1,0-1-160,-13 1-321,-14-14-63,0 27 192,-13-13 320,1 12 288,-1 14 64,-13 0-223,14 0-161,-1 14 0,26-1-128,2 0 63,12 13 130,12-12 383,15 12-64,13-13-63,0 0-225,-1 1-160,14-1-64,-13-13-385,-14 0-640,14 13-1345,-13-13-3011</inkml:trace>
  <inkml:trace contextRef="#ctx0" brushRef="#br0" timeOffset="27808.59">10632 2562 5701,'13'28'8712,"-13"-16"-8167,14 2 800,-14 12-192,0-12-993,0 12-160,-14 1-352,14-14-993,0 0-1186,0 0-3971</inkml:trace>
  <inkml:trace contextRef="#ctx0" brushRef="#br0" timeOffset="28247.6">10937 2536 3427,'0'14'8712,"0"-14"-8904,12 0 1761,2 0 481,-1-14-1153,1 14-320,13 0-257,-1 0-256,-13 0-256,14 0-737,-1 0-1601,-13 0-2884</inkml:trace>
  <inkml:trace contextRef="#ctx0" brushRef="#br0" timeOffset="28766.64">11519 2311 8167,'27'0'-96,"-27"0"2178,13 13 192,-13 1-1185,0 12-576,0 1-129,0-1-32,-13 1-159,-14 12-97,0 1-513,1-13 1,-1-1 160,1 0 256,0-26 0,-1 14 0,14-14-96,0-14-417,0 14-800,13-26-193,-14 12 514,14-12-97,14 13 448,-1 0 609,0-1 352,13 14 513,-12-13 865,25 13-33,-12 13-288,0 1-191,12-1-418,-12 0-127,12 1-225,-12-2-416,-14 2-64,0 0-640,0 12-1410,1-13-2531</inkml:trace>
  <inkml:trace contextRef="#ctx0" brushRef="#br0" timeOffset="30678.75">12459 2165 8231,'-14'-13'1762,"14"0"-2114,-12 0 1120,12-1-479,-14 14-321,1-13-32,-1 13 32,-11-13 64,11 13 416,-13 13-128,14-13 33,-13 13 127,12 14-256,-12-14-160,26 13-64,0-12 32,0 0 0,13-2 225,0-12-1,14 0 64,-14 0 97,13 0-129,2-12-96,-3-16-96,2 15 0,-13 0 64,-2-13-32,-12-1-31,0 1-1,0-1 0,-12-13-160,-2 14-128,1-14-129,-1 14 129,1 0 320,1 12-128,12 14-32,-14 0-64,0 0 32,1 26 128,0-12 32,13 26 32,0-14 0,13 14-32,0-14 1,1 1-65,12 12 64,1-12-160,-14-1-129,13 1-31,1-13-160,-14-2-609,1 2-737,-2-2-1152,2-12-5318</inkml:trace>
  <inkml:trace contextRef="#ctx0" brushRef="#br0" timeOffset="31189.78">12009 2378 128,'0'0'32,"0"0"-64,0 0 832,0 0 450,0 0-65,0 0 32,0 0 256,0 0-95,0 0-129,0 0-320,0 0-1,0 0-223,0 0-224,0 0 191,0 0 65,13 0 0,-13 13 31,13-13-63,13 0-225,15 0-255,-2 0-129,27 0-32,-13 0 0,26 0-32,-12 0-32,-1 0-64,13 0-128,-13 0-449,1 0-480,-14 0 32,-13 0-256,-14 0-673,0 0-160,-12 0-1666</inkml:trace>
  <inkml:trace contextRef="#ctx0" brushRef="#br0" timeOffset="31761.81">12181 2656 11370,'-40'0'-416,"27"0"768,-1 13 705,14-13-704,-12 13-225,-1 0-64,-1 14 64,14-14 32,0 14-64,0-1-160,0-13 64,14 14-32,-14-14-64,13-13 128,-1 13 224,15-13 129,-13-13-33,-1 13-128,0-27-160,0 14-160,0-26-32,1 12-224,-14 1-97,0-14 1,0 0-449,-14 1-224,14 11 961,-13-11 416,0 26 513,0-1 160,0 14-449,13 0-160,-14 0-192,14 14 257,-13-1 319,13 14-95,0-1-96,13 14-1,-13-14-224,14 1-64,12-1 1,0 1-65,-12-1-96,12 1-32,-13-14-320,0 0-161,1 0-416,-1 1-832,0-14-1282,-13 0-1313</inkml:trace>
  <inkml:trace contextRef="#ctx0" brushRef="#br0" timeOffset="32307.84">12459 2642 4772,'0'-13'4100,"0"13"-4516,0-13 1793,0 13 513,0-14-1122,-14 14-319,14 0-257,-12 0-160,12 0 0,-14 0 64,1 14 96,13 12 97,-14-12 63,14 12-32,0 1-64,0-1 1,14 1-65,-1-14-128,13 0-96,1 0-96,0 0-96,-1-13-97,0 0 161,0-13 32,-12 13 128,12-13-64,-12-13 0,-14 12-64,0-12 64,0-1-64,-14 1-97,1-1-127,-14 14-160,1-14 415,-14 15 226,14 12 191,0 0 160,0 0-191,-1 0-65,13 26-64,14-13 192,0 0 65,0 1 31,14 12 1,13-13-161,-1 1-192,0-1-224,0 0-225,1-13-832,0 13-2690</inkml:trace>
  <inkml:trace contextRef="#ctx0" brushRef="#br0" timeOffset="32497.85">12777 2748 15983,'12'27'224,"-12"-14"448,0 0 962,0 14-1186,0-14-512,0 0-640,0 13-577,0-12-1666,0-14-5701</inkml:trace>
  <inkml:trace contextRef="#ctx0" brushRef="#br0" timeOffset="33202.89">13186 2244 11723,'0'0'256,"0"0"384,0 0 1282,27 14-961,0-14-673,-1 0-159,14 14 63,-1-14 0,1 0-96,-14 0-160,1 0-320,-13 0-257,-2 0-704,1 0-1250,-13 0 257,-13 0 544,1 0 161,-15 0 1280,13 13 353,-12 0 801,13 0 993,0 0-705,-1 14-288,14 0-33,0-14-95,0 13-224,14 1-129,-1-1 0,0-13-96,0 0-128,0 14-64,-13-14 65,0-13 479,-13 14 609,0-14-224,-13 12-512,-1-12-225,1 14-160,-14-14-32,14 0-128,-1 0-96,13 14-673,1-14-1538,13 0-2017</inkml:trace>
  <inkml:trace contextRef="#ctx0" brushRef="#br0" timeOffset="33656.92">13716 2285 6790,'13'-13'-224,"-13"-1"704,13 14 1794,-13 0-992,0-14-257,0 14-193,0 14 193,0 0-128,0-1-352,-13 13-97,13 1-32,-13 13-223,0-1 95,-1 1-128,14-1-32,0-12-128,0 12 32,0-11-64,14-2-480,-1-13-1154,13 0-928,-13 1-1794</inkml:trace>
  <inkml:trace contextRef="#ctx0" brushRef="#br0" timeOffset="34118.95">13994 2417 11787,'13'-26'2018,"-13"13"-3172,0-1 1859,-13 14-577,0 0-480,-1 14 160,1-1 160,0 13 64,0 1 32,13 12 96,0-12-32,0 13-128,26-14-96,-13 0-96,14-12 96,-1 12-32,1-26 96,12 14 32,-12-14 96,-1 0 64,1-14 128,0 1 96,-15-14-191,-12 15 31,0-16-96,0 2-448,-12-14-449,-2 14 160,-12 0 353,0-1 160,-15 14 320,2 0 289,12 13-65,-12 0-31,12 13-33,14 0-96,13 14 193,0-14 95,0 13-95,26-13-1,1 14-224,-1-14-224,15 1-128,-2-2-224,14 2-449,-13-14-1793,-14 0-3908</inkml:trace>
  <inkml:trace contextRef="#ctx0" brushRef="#br0" timeOffset="34357.96">14405 2576 11979,'0'26'1729,"0"-12"-1600,0-1 1440,0 0-224,0 14-1088,0-14-161,0 0-64,0 1-353,0-1-768,12 0-1057,2 0-2498</inkml:trace>
  <inkml:trace contextRef="#ctx0" brushRef="#br0" timeOffset="34702.98">14457 2258 11787,'26'0'-64,"-12"14"1793,12 12-127,0-13-353,1 14-256,0 13-192,13-14-33,-2 14 1,-10-14-449,-2 14-256,0-14 1,-12 14-65,-1-14 0,-13 14-33,-13-13-191,-14-1-256,1 14-481,-1-13-1377,1-1-3940</inkml:trace>
  <inkml:trace contextRef="#ctx0" brushRef="#br1" timeOffset="41887.39">11903 1848 1153,'0'0'608,"0"0"994,0 0 287,13 0-351,-13 0-481,0 0-224,13 0-97,1 0-95,-14 0-128,13 0-161,0 0-64,-13 0-64,13 0 1,-13 0-33,0 0-96,0 0-96,0 0 0,0 0 0,0 0 0,0 0 160,0 0-64,0 0 0,0 0 32,0 0 129,0 0-1,0 0 64,0 0 0,0 0 1,0 0 95,0 0-192,0 0 0,13 0-127,-13 0-1,0 0-64,0-14 32,0 14-64,14 0-32,-1 0 64,0 0-32,13 0-32,2 0 0,-3 0 32,16 0-32,-2 0 32,1-13-32,13 13 0,-14 13-32,14-13 32,1 0 32,-15 0 0,27 14 32,-13-14 0,-1 0-32,16 12 0,-16-12-32,1 14 32,0-14 0,-13 14 0,0-14 32,-14 0 0,0 12-64,-12-12 64,-1 0-32,-13 0 32,0 0 32,0 0-224,0 0-705,-13 0-1089,-1 0-2146</inkml:trace>
  <inkml:trace contextRef="#ctx0" brushRef="#br1" timeOffset="42378.42">11969 1874 512,'0'-14'416,"0"14"1698,0 0 193,0 0-674,0 0-320,0 0 97,0 0-161,0 0-544,0 0-129,0 14 129,0 0-353,0-2-256,0 15-32,-13-14-64,13 14-64,0-14-128,0 13-705,13-12-1377,0-1-1506</inkml:trace>
  <inkml:trace contextRef="#ctx0" brushRef="#br1" timeOffset="42775.44">12909 1900 672,'12'0'9801,"-12"14"-9993,0-14 1538,0 13 127,0 0-961,14 1-383,-14-1-65,0 13 288,0-13-224,14 1-128,-14-1 0,0 0-96,0 1-256,0-14-1186,0 13-1505,0-13-4132</inkml:trace>
  <inkml:trace contextRef="#ctx0" brushRef="#br1" timeOffset="43236.47">12591 1821 4804,'-14'0'1409,"14"0"321,0 13 544,0-13-288,0 0-384,0-13-738,14 13-159,12-13-257,0-1-191,28 1-161,12-13 32,0-1 192,14-12 129,-2 12-1,2 1 225,0-1-417,-14 0 0,-13 15-192,-13-2-192,-14 1-801,-13 0-640,-13 13-2980</inkml:trace>
  <inkml:trace contextRef="#ctx0" brushRef="#br1" timeOffset="45601.6">13822 973 8391,'-14'-13'673,"2"0"-449,12 0 801,0-1-32,0 1-640,12 0-161,2 13 480,13-14 578,-1 14-450,14 0-415,-1 0-289,1 0-96,-14 27-32,1 0-32,-1-1-257,1 14-31,-27 0 192,0 13 224,0-14-64,0 1 128,-27-14 64,15 1 64,-16-14-31,15-13-65,-13 14 0,-1-14-32,14-14-128,0 1 64,0 0-128,0-14 96,13 14-64,0 0-96,0-1 64,26 1 64,-13 13 64,14-13-64,-1 13 0,0 0-64,14 13-224,-13 0-705,0-13-769,-1 14-224,-13-1 225,0 0-930,1 0-2946</inkml:trace>
  <inkml:trace contextRef="#ctx0" brushRef="#br1" timeOffset="45920.62">13637 1384 12908,'-27'14'-385,"27"-14"898,13 0 416,-13 0-257,27 0-511,-1 0-129,27 0 192,1-14 256,-2 14-352,28 0 32,-1 0 65,0-13-1,1 13-32,-14 0-384,-14 0-449,2 0-159,-28 0-2179,1 0-2274</inkml:trace>
  <inkml:trace contextRef="#ctx0" brushRef="#br1" timeOffset="46374.65">13755 1543 12908,'0'0'-865,"0"0"865,14 0 1089,0 13-833,-1 1-160,13-2-64,-13 2 96,1 12-96,12 2 0,-13-3-64,-13 16-64,0-15 64,0-13 64,-13 13 193,-13-13 415,-1-13-31,13 0-129,-11 0-192,-3 0-127,15-13-97,0 0-192,13 0 31,0-14-127,0 27-128,26-12 160,-12-2 64,25 14 96,-12 0 64,0 0-64,12 14 32,-12-14-32,-14 12-737,13-12-1249,-12 14-1730</inkml:trace>
  <inkml:trace contextRef="#ctx0" brushRef="#br1" timeOffset="46892.68">14153 1636 11947,'0'-27'2114,"0"27"-2787,-14-13 1570,2 13-769,-2 0-416,1 0-193,-1 13 1,1 0 320,1 15 64,12-16-32,0 15 160,12 0 64,1-15-32,1 15 64,13-14-96,-1 0 64,0 0 0,0 1 128,1-14 1,0 0 63,-1 0-96,-13-14-32,0 1-32,1 0-32,-14-13-96,0 12-160,-14-12-192,1-1-481,-14 14-160,1-13 737,0 12 288,-14 1 128,0 13 321,1 0 95,12 0-160,15 13-255,-2 1 127,14-14 32,14 26-32,-2-13 1,15 1-1,0-14-96,-1 13-128,0 1-128,14-14-224,-14 12-128,0-12-1026,-12 0-1601,-1 0-1633</inkml:trace>
  <inkml:trace contextRef="#ctx0" brushRef="#br1" timeOffset="47730.71">14457 1808 11755,'14'0'896,"-14"13"-607,0-13 2113,0 13-1121,0 1-992,0-2-225,0-12-128,0 14-545,12 0-993,-12-2-1793,0-12-1986</inkml:trace>
  <inkml:trace contextRef="#ctx0" brushRef="#br1" timeOffset="47889.73">14483 1702 14285,'14'0'-5317,"-14"-13"4228,0 13 1121</inkml:trace>
  <inkml:trace contextRef="#ctx0" brushRef="#br1" timeOffset="48450.77">14457 1728 1825,'0'-12'-96,"0"12"1313,0 0-800,0 0-97,14 0 865,-14 0 417,0 0-97,0 0-608,0 0 0,0 0 384,0 12-32,0-12 0,0 14-256,0-1-96,0 0-224,12 0-129,-12 0-320,0 14-127,14-14-65,-14 1 0,0-2 0,13 2-32,-13 0-96,0-2-193,0 2-415,0-1-417,0-13-1538,0 0-4996</inkml:trace>
  <inkml:trace contextRef="#ctx0" brushRef="#br1" timeOffset="56727.24">14510 1145 2562,'0'0'1666,"0"0"640,0 0-801,0 0-672,0 0-417,0 0 1,0 0 63,0 0-128,0 0-191,0 0-97,0 0 96,0 0 64,0 0 160,0 0 289,0 0-32,13 0-129,-13 0-192,14 0-127,-2 0-1,15-13-160,-14 0 0,13 13 0,15-13 0,-16 0-32,16-1 0,-15 14 0,14-13 0,-14 13-96,1 0-321,-14 0-896,1-13-993,-14 13-1409</inkml:trace>
  <inkml:trace contextRef="#ctx0" brushRef="#br1" timeOffset="57131.25">14589 1000 4868,'14'0'3299,"-14"-14"-3299,12 14 1602,-12 0-545,0 0-833,0-13-769,0 13 33,-12 13 480,-2 1 32,-12-1 0,12 14 0,-12-1 0,13 1 0,-14-1 0,27 0 0,-12-12 0,12 12 128,0-13 320,12 1 161,2-1 32,-1 0-65,14 1-320,-15-2-352,15-12-1153,0 14-1634,-1-1-5156</inkml:trace>
  <inkml:trace contextRef="#ctx0" brushRef="#br1" timeOffset="58328.33">11585 1794 3331,'-14'0'640,"14"0"-480,0 0 513,0 0 192,0 0-385,0 0-384,0 0 385,0 0 416,0 0-32,0 0 63,0 0 129,0 0-256,0 0 32,14 14-224,-14-14-65,14 13-96,-1-13 1,0 13 31,0 1-95,0-2-161,14 16-128,-14-16 0,0 15-64,0-14-64,1 1 128,-1-1-96,1 0-96,-2-13-224,-12 13-257,13-13-384,-13 0-1089,0 0-864,0 0-3877</inkml:trace>
  <inkml:trace contextRef="#ctx0" brushRef="#br1" timeOffset="58682.35">11678 1967 3171,'0'0'544,"0"0"769,13 13 225,-13-13-225,13 0-608,-13 13-129,13 0 353,-13 1-64,14-14-128,-14 13-129,13-13 97,-13 0-97,14 13-31,-14-13-129,0 0 1,0 0-33,12 0-128,-12-13-159,13 0-1,-13 13-96,0-14-64,14 1-321,-14 0-287,0-13-1346,0 12-3748</inkml:trace>
  <inkml:trace contextRef="#ctx0" brushRef="#br1" timeOffset="86478.93">11995 3080 640,'0'0'481,"0"0"608,0 0 160,0 0-641,0 0-544,0 0-96,0 0 64,0 0 0,0 0-64,0 0 64,0 0 257,0 0 255,0 0-31,0 0 223,0 0 418,0 0-97,0 0-161,0 0-31,0 0-256,0 0-257,-13 0-128,13 0 65,0 0 31,0 0-32,0 0 32,0 0 1,0 0-161,13 0 96,-13 0 0,0 0-95,14 0 31,-14 0 64,13 0-96,0 0-64,0 0 96,14 0-31,-13 0-1,11 0-64,2 0 0,13 0-64,-14-14 0,1 14 64,-1 0-96,14 0 0,-14 0 0,1 0 0,-1 0-32,1 0 32,0 0-64,-1 0 128,0 0-64,14 0 32,-14 0 0,0 14-32,14-14-32,-14 0 64,2 0-32,12 0 0,-1 0 32,0 0 0,15 0-32,-15 0 0,14 0 32,-1 0-64,-11 0 32,-2 0-96,14 0 96,1 0 0,-1 0 0,-1 0 0,14 0 0,0 0 32,0 0 0,14 0 0,0 13 0,-14-13-64,14 0 128,-1 0-96,0 0 0,13 0 32,2 13 0,-2-13 0,-13 0 64,14 0 33,-13 13 191,-2-13-32,-12 13-256,-12-13-96,-14 0 0,-1 14-96,-12-14-321,-1 0-159,0 0-65,-12 0-384,-1 13-1089,-13-13-3267</inkml:trace>
  <inkml:trace contextRef="#ctx0" brushRef="#br1" timeOffset="92142.27">6861 2192 672,'0'0'2146,"0"0"-96,0 0-352,0-14-161,0 14-63,0 0-129,-14 0-384,14 0-160,-13 0-97,0 0-416,0 0-256,0 0-32,-1 0-32,14 14-128,-13 0 32,13-2 32,-14-12 32,14 14 0,14-2 96,-1 2 0,-13 0 64,14-1-32,-1-13 32,0 0 32,0 0 33,0 0 159,1 0-32,-14 0 96,13-13 1,-13-1-97,0 0-128,0 2-64,0-2-64,-13 2-160,-1-2-64,1 14 0,0 0-32,-13 0-1,12 14 97,1-2-32,-1 2 128,14-2-32,0 2 0,0-14 32,14 14 160,-1-1-32,1-13 64,-1 0 1,0 0 31,0 0-32,-13 0 96,13-13 0,-13 13 33,0 0-65,0-14-128,-13 14-224,0 0-64,0-14 31,0 14-63,13 14 64,-14-14 32,14 0 0,-13 14-64,13-14-65,0 0 97,13 0 32,-13 13 96,14-13 0,-14 0 32,0 0 0,0 0 0,0 0 64,0 0-32,0 0-64,0 0-480,0 0-417,0 0-481,0 0-319,0 0-2819</inkml:trace>
  <inkml:trace contextRef="#ctx0" brushRef="#br1" timeOffset="94320.39">7363 1570 544,'0'0'609,"0"0"832,0-14 577,0 14-865,0 14-320,0-14 128,0 0 128,0 0-192,0 0-289,0 0-127,0 0 127,0 0-63,0 0-129,0 0-224,0 12-64,0-12-96,0 0-32,-12 0 64,12 0-64,0 0 0,0 14-32,0-14-32,-14 13-64,14 0-64,-13 1 32,13 0-32,0-14-32,-14 12 95,14 1 33,-13-13-160,13 14 128,0-14 96,-12 13 0,12-13-160,-14 14 128,14-14 32,-14 12 32,1 2 0,13-14 0,-13 13 32,13 0 0,-13-13-32,0 13 0,13 0 0,-14 1 0,14-14-32,-13 13 0,13-13 32,0 13 32,-13 1 32,13-14 128,-13 12 64,13-12-64,-13 14-64,13 0-31,-14-14-33,14 12-64,-13 2 0,13-1 0,-13-13 32,13 13-32,-14 1 32,14-1-32,-12 0 96,12 0-160,-14-13 32,14 13 32,-13 1-32,13-14 32,0 13-64,-14-13 32,14 13 32,0-13-193,-13 14-95,13-14 160,-12 13 64,12 0 64,-14-13 0,0 13 0,14 0 0,-13 1 0,0-1 0,13 0-32,-13 0 64,13-13-64,0 13 32,-13 1-32,13-14 96,0 14-64,-14-14 0,14 12 64,0-12-32,-13 14 0,13-2 0,-13-12 0,13 0-32,-13 14 0,13-14 0,0 14 0,0-14 0,-13 0 0,13 0-32,0 13-64,-14-13-160,14 13-65,0-13-63,0 0 256,0 0 64,-13 13 128,13-13-32,0 0-32,0 0 32,0 13-64,-13-13 32,13 0 0,0 0-32,0 0-32,0 0-64,0 0-257,0 0 65,0 0 96,0 0 160,0 14-64,0-14-289,0 0-1440,0 0-4325</inkml:trace>
  <inkml:trace contextRef="#ctx0" brushRef="#br1" timeOffset="96961.54">7363 1582 1921,'0'0'1057,"0"0"641,0 0-129,0 0-768,0 0-320,0 0 351,-12 14-287,12-14-481,-14 0 0,14 13 0,0-13 0,-13 13-96,-1 1 160,14 0 32,-13-2-31,1 1-65,-2 1 32,14-1-32,-14 1-32,1-2 0,0 2-32,0-1 32,0 0-32,-1 0 0,1 14 64,0-14-128,0 0 160,0 13-64,13-12 192,-14 0-32,1-2-128,13 2 65,-13-1 31,-1 0 32,14 1-128,-12-1 0,12-13 0,-14 13 64,14 0 32,-13 0-96,-1 1-32,1-14-32,13 13 64,-12 0-31,-2 1 63,14-1-32,-14-13 0,1 13 32,13 0-32,-13 0-32,13-13 0,-13 14 0,13-1 0,-13-13-32,13 13 64,-14 0 32,14-13 0,-13 13-64,13-13-32,-13 14 0,13-14-32,-13 14 64,0-14-32,13 12 0,0 2 0,-14-14 0,14 12-32,-13-12-64,13 0 96,0 14 0,-13-14 0,13 14 0,0-14 0,-13 13 64,13-13-64,0 13-64,-13-13-64,13 0 0,0 13-64,-14-13-32,14 0 127,0 0 1,0 13 96,-13-13 0,13 0 32,0 0-32,0 14-32,-14-14 32,14 0 32,0 13-64,0-13 0,-12 0-64,12 0 160,0 13-64,0-13-64,0 0 128,0 0 0,-13 14 0,13-14 32,0 0 193,0 0-97,-14 13-64,14-13-32,0 13-96,0-13 0,0 0 0,-14 0 0,14 0 64,0 13 0,0-13-32,0 0 0,-13 13-32,13-13-32,0 14 0,-12-14 32,12 13-64,0 0 96,-14 0 0,14-13-32,-13 13 0,13-13 32,0 14-32,-14-14 0,14 13-64,0-13 32,-13 13-32,13 1 32,-13-14 32,13 12-32,0-12 0,-13 14-32,13-14-192,0 14 64,-13-2 95,13-12 97,-14 14-32,14-14 32,-13 13 0,13 0 32,-13-13-64,13 14 0,0-14 32,-13 13 0,13-13 0,0 13 0,-13-13 0,13 13 0,0-13 32,-14 14-32,14-14-32,-14 13 0,14 0 0,0-13 0,-13 13-96,13 1 32,0-14-32,-12 13 0,12-13-128,-13 13 63,13 0 97,-14-13 32,14 13 128,-14-13-32,14 14 64,-13-14-96,13 13 33,0-13-66,0 0 33,-13 13 33,13-13-33,0 14-33,-13-14 33,13 0 33,-13 12-66,13 2 98,-14-14 63,1 13 128,13 0-32,-13-13-32,0 14-128,13-14 0,-13 13-32,-1 0 129,14-13-33,-13 14-64,13-14 32,-13 12-32,13 2-64,-13-14 0,13 13 0,-13-13-32,13 14 32,0-14 0,0 13 0,-14-13 0,14 0 32,0 13 0,-14-13-32,14 13 192,0-13 0,0 14-128,-12-14 0,12 0-32,0 13 1,-13-13-33,13 13-33,-13-13 1,13 13 0,0-13 32,-14 13 32,14-13-64,0 14 64,-14-1-32,14-13 0,-12 13-96,12-13 64,-14 14-32,14-14 64,-13 12 0,13-12-32,0 14 32,-13-14 0,13 13-32,0 0 64,-14-13 0,14 14-32,0-14 0,-12 12 32,12-12-32,0 14 32,-14-14-32,14 14 0,-13-14 32,13 12-32,-13-12 0,13 14-32,0-14-32,-14 13 96,14-13-64,0 0 32,-13 14 32,13-14-32,0 0 64,-13 13-32,13-13-64,0 0-192,0 13-96,0-13-513,0 0-640,0 0-1346</inkml:trace>
  <inkml:trace contextRef="#ctx0" brushRef="#br1" timeOffset="97904.59">7285 1689 1089,'0'0'1601,"0"0"-544,12 0-737,-12 0 161,0 0 768,0 0-480,0 0-225,13 0-31,-13-14 255,14 14-95,-14-13-160,13 1-129,-13-2 160,14-13-127,-2 14 31,15-13 257,-14-1 0,13 0 191,1 1-95,0 13-96,-15-14-289,15 14-384,-14 13-128,-13-13-320,14 13-994,-14 0-1696,0 0-2179</inkml:trace>
  <inkml:trace contextRef="#ctx0" brushRef="#br1" timeOffset="99081.66">6821 2206 6502,'-13'0'-353,"0"0"-31,-1 0 384,1 12 192,-1 2-192,2-2-32,12 2 224,0 0 417,0-1-385,12 0-416,2 0-32,-1 0 224,14-13 0,-1 0 32,-13 0 256,14-13 32,-14 13-31,0-13 287,0 0 481,-13 0 64,0-1-288,0 0-256,-13 2-545,-13-2-257,-1 2 1,1-2 96,0 0 192,-1 14 96,13 0-32,2 0-320,-1 0 0,-1 0-64,14 14-225,0-14 161,0 14 320,14-2 160,-1 2 96,-1-2-320,2 2 32,-1 0-64,14-14-32,-14 13 64,0-13 64,0 0 320,-13 0 289,14-13 320,-14 13-96,0-14-289,0 0-224,0 2-224,0-2-31,-14-12-33,1 12-32,0 1-65,0 0-127,0 0 128,-1 13-192,-13 13 0,15 0 32,-1 0-65,13 1 97,0 12 160,0-12 32,13 12 96,-1-12-128,2-1-192,13 0-321,-1 0 193,-13-13 320,0 0 224,1 0 129,-1 0 63,-13-13-160,0 0-64,0 0-64,-13-1-128,13 14 32,-27-14 0,14-12 0,-13 26-96,-1-12 32,13-2 32,-11 14 64,11 0-64,14 14 32,0-2 96,0 2 64,0-2 129,14-12 95,-1 14 32,-1 0-352,15-14-128,-13 0 0,-1 0 32,0 0 96,0 0-288,-13 0-128,0 0-1122,0 0-3971</inkml:trace>
  <inkml:trace contextRef="#ctx0" brushRef="#br1" timeOffset="103262.9">6093 3278 3235,'0'0'-64,"0"0"320,-14 0 1153,14 14-640,0-14-705,0 0-32,0 0 288,0 0 353,0 0 416,0 0-160,0 0-385,0 0 129,0 0-65,0 0-191,0 0-1,0 0-320,-12 12-96,12-12 32,-14 14 32,1-1 65,0 1 31,-1 12 96,1-13-160,-13 14 128,13-14-32,-1 13-224,-12-12-32,13 12 64,13-12 0,-14-14 0,1 13-384,13 0-1410,-14-13-1633</inkml:trace>
  <inkml:trace contextRef="#ctx0" brushRef="#br2" timeOffset="110029.29">11956 1821 7655,'0'-13'256,"0"-1"897,-13 14 385,13 0-834,0 0-576,0 0-96,0 0-128,0 0 192,0 0 321,0 14-1,13-14 97,-13 13 63,0 0-31,0 1-33,0-2 33,0 16-193,0-2-160,0 0-96,0 14-32,0-14 64,0 14-31,0 0 287,0 0-192,0 12 0,0-12-96,0 0 33,0 13-33,0 0-32,-13 0 32,13 13 32,0-13-32,0 1 64,0-15 128,-14 14-63,14-13-65,0 0 0,0-1 0,-13-12 32,13 13-64,0-1-64,0-12-96,-13 13 193,13-1-129,0-12-32,0-14 0,0 14-32,13-14 32,-13 0 32,0-13-64,0 0 64,0 0-32,0 13 64,0-13-64,0 0 32,0 0 0,0 0 0,0 0-32,0 0 0,0 13 0,0-13-96,0 0 160,0 0 96,13 0-32,-13 0 32,0 0-32,14 0-96,-14 0-32,13 0 64,-13 14-128,0-14 96,13 0-32,0 0 32,0 0 128,1 0-127,-1 0 31,0 0 64,0 0-192,0 0 128,1 0-64,0-14 32,-1 14 0,-1 0-64,15 0 96,-13-13-64,-1 13-32,0 0 0,0 0 160,0 0-192,1-13-32,12 13 96,-13 0 0,14 0-32,-1 0 0,0-13 32,2 13-161,-3 0 129,16-13-96,-2 13 128,-12 0 96,12 0-160,14 0 96,-13 0-32,0 0 32,0 13-32,12-13 64,-12 13-128,12-13 64,2 0 0,12 13 0,-13-13 32,0 13-64,-1-13 129,1 14-162,14-14 130,-14 13-98,0-13 1,-1 13 97,1-13-98,13 14 98,-12-14-194,-1 12 129,-1-12-128,1 14 0,13-14-32,-12 13 32,12-13-32,-13 0 64,-1 0-32,15 0 160,-1 13-32,-13-13 0,13 0 32,-12 0-32,-2 0 32,-12 0-128,12 0 128,-12 0-32,13 14 0,-14-14-32,2 0 0,-2 0-129,14 0 33,-13 0 32,-1 0 32,2 0 32,-2 0 96,-12 0-128,-1 0 192,14 0-32,-27 0-64,13 0 0,-12 0 32,-1 0 0,0 0-96,-13 0 32,13 0-64,-13 0 64,0 0 0,0 0 0,0 0-96,0 0 128,0 0 32,0 0-64,13 0-64,-13 0 96,0 0 64,0 0 65,0 0-33,0 0 96,0-14-128,0 1 0,0 0-32,0-13 128,14-1-96,-14 0-64,0-12 33,0-1-65,0-13-97,-14 13 129,14-26 33,0 13-65,0 0 0,0-13-65,0 0-63,0 0-128,0 12 192,0-12-32,0 0-32,0 13-32,0 0 192,0 13-32,0 0 0,0 0-32,0 1-64,0-1-129,0 14 225,0-1-160,0 1 128,0-1-32,0 14 96,0 0 32,0 0-64,0 13 64,-13-14-32,13 14 96,0-13-256,0 13 128,-13-13 32,13 13-32,0 0 0,0 0-32,-13-14 32,0 14-32,-1 0 0,1 0-64,-13 0 64,13 0 0,-14 0 128,1 0-256,-15 0 224,2 0-64,-1 0-64,-13-12 64,1 12 64,-1 0-96,0 0 0,-1-14-32,-12 14 64,14 0-64,-14 0 32,12 0-96,-12-14 160,14 14-96,-14 0 32,0-12 128,12 12-224,-12 0 160,13 0-32,0 0-64,-13 0 96,0 0-32,13 0-32,-13 0 160,-13 0-224,12 0 128,-12 0-96,13 0 160,-14 12-32,14-12 128,0 0 32,-14 14-224,0-14 64,14 14-32,-12-14 32,12 12-192,-2-12 96,2 14 32,0-14 32,14 0 0,12 0 0,-12 0-32,11-14 96,15 14-64,-14 0-32,14 0 32,-1-12 0,14 24-288,-13-12-160,-1 14-225,14-14-128,-1 13 161,2 0 256,-1 1 255,-1-14-95,14 13-480,0 0-610,0 0-2337</inkml:trace>
  <inkml:trace contextRef="#ctx0" brushRef="#br1" timeOffset="116599.66">7244 1781 960,'0'-13'1922,"0"13"160,0 0-96,0 0-128,0 0-321,0 0-223,0 0-65,0 0-384,0 0-449,0 0-416,0 0-224,0 0 64,0 0 31,0 13-31,0 0-416,0 1-257,0-1-448,0 14-257,-13-15-384,13 16-1216</inkml:trace>
  <inkml:trace contextRef="#ctx0" brushRef="#br1" timeOffset="116728.67">7218 2006 128,'13'14'416,"-13"-14"97,0 13 383,0-13-287,0 13-545,0-13-1185</inkml:trace>
  <inkml:trace contextRef="#ctx0" brushRef="#br1" timeOffset="116851.68">7178 2232 2754,'13'26'96</inkml:trace>
  <inkml:trace contextRef="#ctx0" brushRef="#br1" timeOffset="117045.69">7205 2351 1409,'0'0'1633,"0"13"-2465,-14-13 832,14 0-321</inkml:trace>
  <inkml:trace contextRef="#ctx0" brushRef="#br1" timeOffset="117176.7">7205 2470 3427,'0'13'224,"0"0"192,0 1-320,0-14-1537</inkml:trace>
  <inkml:trace contextRef="#ctx0" brushRef="#br1" timeOffset="117319.71">7205 2602 8359,'0'27'289,"0"-27"-834,0 13 513,0-13 32,0 0-1345,0 14-3203</inkml:trace>
  <inkml:trace contextRef="#ctx0" brushRef="#br1" timeOffset="117493.72">7218 2709 96,'13'13'1217,"-13"0"-481,0-13-31,0 13-673,0-13-288,0 14-481,0-1-640,0-13 1025,0 13 352,0-13-32</inkml:trace>
  <inkml:trace contextRef="#ctx0" brushRef="#br1" timeOffset="117630.72">7244 2801 256,'0'0'1761,"0"13"642,0-13-898,0 14-800,0-14-193,13 13-95,-13-13-97,0 13-224,0-13-192,14 0-641,-14 0-448,0 0-384,0 0-321,0 0-607</inkml:trace>
  <inkml:trace contextRef="#ctx0" brushRef="#br1" timeOffset="117763.73">7244 2907 1345,'0'13'1922,"0"-13"-321,0 0-672,13 0-673,-13 0-288,0 0-1025,0 14-2658</inkml:trace>
  <inkml:trace contextRef="#ctx0" brushRef="#br1" timeOffset="117894.74">7244 2974 7302,'13'12'129,"-13"2"511,0-14 769,14 0-896,-14 0-897,14 13-1378,-14-13-2434</inkml:trace>
  <inkml:trace contextRef="#ctx0" brushRef="#br1" timeOffset="118030.75">7271 3000 4804,'0'13'3972,"0"-13"-3940,0 0 32,0 14-64,14-14-513,-14 0-2113</inkml:trace>
  <inkml:trace contextRef="#ctx0" brushRef="#br1" timeOffset="118156.75">7257 3066 6502,'0'0'3331,"0"0"-3171,0 0 1025,0 0-672,0 0-1634,0 0-2979</inkml:trace>
  <inkml:trace contextRef="#ctx0" brushRef="#br1" timeOffset="118712.78">6305 3093 8648,'0'0'865,"0"0"704,0 0 737,0 0-1025,0 0-1249,0 0-96,13 0-128,0 0-673,13 0-1056,-12 0-482,-1 0-1248</inkml:trace>
  <inkml:trace contextRef="#ctx0" brushRef="#br1" timeOffset="118906.8">6543 3106 9064,'26'0'769,"-26"0"-193,14 0 97,-1 0-481,0 0-160,-13 0-192,13 0-416,-13 0-129,13 0 192,-13 0-480,14 0-640,-1 0-833,-13 0-641</inkml:trace>
  <inkml:trace contextRef="#ctx0" brushRef="#br1" timeOffset="119031.8">6742 3093 960,'12'0'1089,"2"13"-512,-1-13-481,-13 0-64,14 0-1217</inkml:trace>
  <inkml:trace contextRef="#ctx0" brushRef="#br1" timeOffset="119230.81">7073 3066 8199,'12'0'128,"-12"-13"-704,14 13 256,-14 0-769,0 0-4325</inkml:trace>
  <inkml:trace contextRef="#ctx0" brushRef="#br1" timeOffset="119363.82">7218 3066 6277,'13'0'-576,"-13"0"-4837</inkml:trace>
  <inkml:trace contextRef="#ctx0" brushRef="#br1" timeOffset="120717.9">6781 3146 12363,'0'0'673,"0"0"-769,0 0 640,0 0 225,0 0-577,0 0-352,14 0-1121,-14 0-2178,13 0-6085</inkml:trace>
  <inkml:trace contextRef="#ctx0" brushRef="#br1" timeOffset="120860.9">6953 3146 10986,'26'0'96,"-26"0"-224,14 0 64,-14 0-1089,14-14-2691</inkml:trace>
  <inkml:trace contextRef="#ctx0" brushRef="#br1" timeOffset="120983.9">7112 3146 14189,'13'0'-1634,"-13"0"-1344,0 13-3813</inkml:trace>
  <inkml:trace contextRef="#ctx0" brushRef="#br1" timeOffset="127418.28">13505 3331 1057,'-14'0'2594,"14"0"-352,-14 0-224,1 0-96,13-13 96,-12 13-289,12 0-319,-14 0-225,14 0-224,0 0-257,-13 0-319,13 0-225,0 0-160,13 13 0,1-13 96,-2 14-96,1-1 128,15 0-32,-3 0-64,16 1 64,-15-14-96,0 13 32,14 0 64,-14-13-224,1 0 256,-1 14-608,-13-14 864,1 0-704,0 0 608,-14 0-544,0 0 192,-14 0 32,0 0 0,1 12 0,0-12-160,-13 14 416,-1-1-288,1-13 160,-1 13-96,-12 1-64,12-1 32,0-13 96,2 13-128,11 0-128,0-13-289,1 0-512,13 14-704,0-14-513,0 0-129,0 13-575,0-13-4005</inkml:trace>
  <inkml:trace contextRef="#ctx0" brushRef="#br1" timeOffset="127693.3">13822 3557 8488,'0'0'1089,"0"0"-865,-14 0 2242,2 13-1441,-1-13-512,-15 13 63,-11 1-95,12-1-161,-12 13-160,-1-13-96,14 1-96,-1-1-320,14-13-929,13 13-1730,0-13-1506</inkml:trace>
  <inkml:trace contextRef="#ctx0" brushRef="#br1" timeOffset="128118.32">14033 3543 10057,'14'-13'-769,"-14"13"961,0 0 289,-14 0-513,1 13-64,0-13 352,0 27 449,0-14 192,-1 14-289,1-14-320,13 13-159,0 1-65,13-1 64,1-13 0,12 1 160,14-1 353,-14-13 95,14 0-95,0-13 128,0-1-161,-14 1-63,-13-13-97,0-1 33,-13 14-97,0-13 0,-26-1-255,0 1-129,-1 12 0,-12 1-193,-2 0-95,16 0-929,-16 13-1121,15 0-4036</inkml:trace>
  <inkml:trace contextRef="#ctx0" brushRef="#br0" timeOffset="132994.6">8991 3981 5252,'13'-14'897,"-13"1"0,0 13 673,0-13-225,14 0 64,-14 13-352,-14-13-320,14 13-32,0-14-193,-13 14-384,1 0-192,-2 14 64,-13-14-64,1 13-128,-1 0 64,1 13 32,0 1 96,12-1-64,1 1 32,0-1 32,13 14 0,0-13-64,0 12 32,13-12 32,14-1 0,12-13 0,-12 1 32,12-1 64,2-13 96,-2 0 160,0-13 129,1-1-97,-14 1-128,1-13-32,-14 12-63,1-12-33,-14-14-96,0 14 32,0-1-64,-27 1-128,14-1 0,-13 1-65,-14-1 1,14 14 32,-28 13 128,14 0 32,14 0 0,0 13 0,-1 1 0,27 12 0,0-13 0,13 0 64,14 14 32,-1-14-64,15 0 0,-2 1-32,0-1 64,-12-13-160,12 13-96,-12-13-352,0 14-546,-15-14-671,2 0-866,-1 0-2530</inkml:trace>
  <inkml:trace contextRef="#ctx0" brushRef="#br0" timeOffset="133304.62">9362 4219 9513,'0'0'1185,"0"0"-1057,0 0 1858,0 0-673,0 13-416,13 0-481,-13 1-224,0-1-96,14 14 0,-14-14-96,0 0 65,12 0-65,-12 0-225,0 1-672,0-14-1665,14 0-2627</inkml:trace>
  <inkml:trace contextRef="#ctx0" brushRef="#br0" timeOffset="133629.64">9640 4047 7078,'0'13'6310,"13"-13"-6758,-13 0 736,0 0 192,0 0-480,0 0-448,0 0-1538,0 13-2146</inkml:trace>
  <inkml:trace contextRef="#ctx0" brushRef="#br0" timeOffset="133779.65">9653 4179 8520,'0'13'1089,"0"1"-897,0-14 1281,0 0-352,13 13-800,-13-13-321,0 0-961,0 0-1634,0 0-4355</inkml:trace>
  <inkml:trace contextRef="#ctx0" brushRef="#br0" timeOffset="134076.66">9839 4086 11787,'0'0'2402,"0"0"-2274,0 0 1602,13 0-129,-1 0-992,1 0-385,15 0-160,-15 0-32,13 0-64,-13 0-64,1 0-737,-1 0-1089,0 0-1921,-13 14-3524</inkml:trace>
  <inkml:trace contextRef="#ctx0" brushRef="#br0" timeOffset="134248.67">9852 4192 9833,'-13'14'512,"26"-1"257,-13-13 1601,25 0-512,-11 13-897,13-13-673,-14 0-288,13 0-128,-12-13-1217,-1 13-2467,0 0-7493</inkml:trace>
  <inkml:trace contextRef="#ctx0" brushRef="#br0" timeOffset="135092.72">10500 4073 2690,'13'-26'6246,"-13"26"-5862,0-14 1858,0 1-448,-13 13-1089,0-13-385,0 13-288,-14 0-160,14 13 32,-14-13 32,1 27 0,-1-14-64,14 13 64,0 1 64,0 12-32,13 1 96,0 0-32,13-13-64,0 13 0,13-14 128,2-13-32,11 0 96,1-13 64,-1 0 289,1 0-289,0-26 64,-1 13-96,-12-14-96,-1 1-128,-13-1 0,1-13 0,-1 14-32,-13-14-256,-13 14 96,-1-1 128,-25 1-65,-1 12 65,-13 14 0,14 0 96,-14 0-32,13 14 32,13-1-64,1 0 0,12 0-64,14 1 128,0-1 224,14 0 417,12 13-97,14-12-191,0-1-193,0 0-64,-1-13-32,1 14 0,-1-14-32,-11 0-288,-3 0-321,-11 0-1088,-1 0-2339</inkml:trace>
  <inkml:trace contextRef="#ctx0" brushRef="#br0" timeOffset="135324.74">10871 4232 4163,'12'27'6374,"-12"-14"-6117,0 14 1633,0-14-97,0 0-1120,0 13-417,0-12-224,0-1-64,0 0-673,14 0-1569,-14 1-2402</inkml:trace>
  <inkml:trace contextRef="#ctx0" brushRef="#br0" timeOffset="135620.75">11095 4232 13100,'0'13'1698,"14"-13"-2723,-1 0 2754,0 0-640,1 0-801,12 0-191,0 0-97,0 0-225,-12 0-639,0 0-1475,-1 14-2850</inkml:trace>
  <inkml:trace contextRef="#ctx0" brushRef="#br0" timeOffset="136348.79">11982 4152 7591,'13'-12'768,"1"12"-607,-14 0 1376,0 12 33,0 2-674,-14 12-607,1 1-289,0 13 128,0 0-160,-14-1-225,1 1-159,0-14 288,-15 1 64,16-14 96,11 1 32,-13-2-64,1-12 64,13 0-64,-1-12-160,1-2 192,13 1 0,0-14-32,13 14-64,1 0 160,13 0-96,-2 13 288,16-14 449,-15 14 64,14 14-33,-14-1-287,1 0-129,-1 0-256,-13 1-64,14-1-96,-14 0-320,0 1-321,-13-14-352,13 12-1473,-13-12-1954</inkml:trace>
  <inkml:trace contextRef="#ctx0" brushRef="#br0" timeOffset="137019.81">12313 4351 8776,'0'0'3972,"-13"0"-3620,13 0 1570,0 0-193,0 0-1312,0 0-417,0 0-224,0 0-385,0 0-736,13 0-1602,-13 0-3267</inkml:trace>
  <inkml:trace contextRef="#ctx0" brushRef="#br0" timeOffset="137595.84">12617 4113 7238,'0'-13'1442,"0"13"-1058,0 0 1794,0-14-512,0 14-962,-13 0-351,13 0-129,-13 14-64,-1-1 128,2 0 97,-2 13 31,14 1-128,-13 0-127,13 12-1,-13 1-128,13-13 0,13 12 0,-13-12-256,13 13-801,13-14-1153,1-12-1762</inkml:trace>
  <inkml:trace contextRef="#ctx0" brushRef="#br0" timeOffset="137992.87">12803 4365 10025,'0'26'-801,"0"-13"-32,0 1 1026,0 12 31,13 0-256,-13-12-929,0 12-224,13 2 1153,-13-16 64,0-12 224,14 13 513,-14-13 736,0-13-608,-14 1 64,14-16-32,-13 2 96,0 0-353,13-1-543,-14-13-226,14 0-255,14 1-449,-1 12 801,14 1 128,-1 12-160,0 14 193,0 0 159,-12 0-224,13 0-96,-27 14-32,0 12 160,0-12 64,0-1-32,-27 0 1,13 0-1,2 0-160,-15-13-449,14 14-1024,-1-14-1826,14 0-4196</inkml:trace>
  <inkml:trace contextRef="#ctx0" brushRef="#br0" timeOffset="138259.9">13028 4299 11018,'13'13'609,"-13"-13"-674,-13 13 610,13 0 160,0 0-513,0 1-192,13 12 96,0-13-128,0-13 224,1 14 64,-1-14 1,13 0 95,-13-14-32,14 1 65,-13 13 127,-14-26-96,0 12-63,0 1-65,0 0-288,-14 0-288,1 13-161,-14 0-576,27 0-1345,-13 0-1730</inkml:trace>
  <inkml:trace contextRef="#ctx0" brushRef="#br0" timeOffset="138569.91">13345 4285 10730,'0'-26'2498,"0"26"-3235,-13-14 1730,0 14-32,-13 0-833,12 0-192,1 14 64,0-1-64,13 0 0,0 1-96,13-14-160,0 13-65,14 0 129,-14 0 128,13 0 128,-12 1 0,-1-1 0,-13 0 96,0-13 64,0 13 160,-13-13-63,-1 0-33,1 0-320,-13 0-737,13 0-288,-1 0-801,14 0-288,-13-13-4869</inkml:trace>
  <inkml:trace contextRef="#ctx0" brushRef="#br0" timeOffset="138714.93">13425 4325 10089,'13'13'320,"-13"0"737,0 1 801,0-1-1441,0 0-417,14 0-449,-14-13-1537,12 14-4548</inkml:trace>
  <inkml:trace contextRef="#ctx0" brushRef="#br0" timeOffset="138857.94">13505 4219 14541,'-14'0'-96,"14"-13"-4356,0 13 2818,0 0-5188</inkml:trace>
  <inkml:trace contextRef="#ctx0" brushRef="#br0" timeOffset="139038.94">13544 4299 11370,'27'0'673,"-14"0"192,13 0 1089,1-14-1058,-14 14-255,13 0-449,-13-13-352,1 13-1057,-1 0-1378,-13 0-4932</inkml:trace>
  <inkml:trace contextRef="#ctx0" brushRef="#br0" timeOffset="139240.96">13623 4179 7046,'14'27'417,"-14"-14"2529,0 0-159,0 14-1153,0-1-674,0-12-543,0 25-257,0-26-128,0 14-32,0-1-416,0-12-1090,13-1-1537,0 0-3010</inkml:trace>
  <inkml:trace contextRef="#ctx0" brushRef="#br0" timeOffset="139406.97">13755 4325 11851,'14'0'0,"-14"13"993,0-13 128,0 13-1217,0 1-1538,0 12-1088,0-13-2435</inkml:trace>
  <inkml:trace contextRef="#ctx0" brushRef="#br0" timeOffset="139571.97">13769 4192 11274,'0'-26'-737,"0"26"-4035,14 0 2049</inkml:trace>
  <inkml:trace contextRef="#ctx0" brushRef="#br0" timeOffset="139983">13849 4404 6886,'13'27'1922,"-13"-14"-1250,0-13 1763,0 0-1026,0 0-704,13 0-289,-13 0-160,13-13-159,0 0-130,1-1-223,-14 14-128,13-13-257,0 13 161,-13-13 384,13 13 384,-13 0 160,13 0-63,-13 0 31,0 0-96,14 0-223,-14-13 63,0 13-128,0 0-224,-14-14-193,14 14-223,-13 0 415,0 14 225,0-14 1,0 13 31,13 0 32,0 0 64,13 1 128,0-1 32,0 0 1,14-13 31,-1 14-320,0-14-160,14 0-96,-27 0-321,14 0-416,-27 0-2498</inkml:trace>
  <inkml:trace contextRef="#ctx0" brushRef="#br0" timeOffset="140575.04">14629 4312 10281,'14'53'1089,"-14"-27"-544,0 1 832,13-1-320,-13-12-544,0-14-161,0 12 128,0-12 257,0-12 192,0-2-705,13 1-96,-13-14-128,12 1 32,-12-1-64,14 1 32,-14 13-96,14 0-64,-1-1 32,0 14 64,0 0 32,0 0 64,1 14-32,-14 12 0,0-13-32,13 14 0,-13-14 0,0 13-513,13-12-1216,-13-1-1795,0 0-704</inkml:trace>
  <inkml:trace contextRef="#ctx0" brushRef="#br0" timeOffset="141397.07">14907 4325 12555,'14'-13'-32,"-14"13"32,0 13 801,-14 0-320,14 0-193,0 14-160,0-1-32,0 1-32,14 0-64,-1-15 0,0 2-96,13-1 32,-12 0 32,12-13 32,-13-13-96,0 13-96,14-13-1,-14-1-127,0-12 32,-13 13 160,13-14-32,-13 14-33,0-13 161,0 12 513,0 1 256,0 0-225,0 13 33,0 0-65,-13 0-416,13 0 96,0 13 193,0 14 127,0-14-64,0 0 1,13 14-289,-13-14-96,27 0-64,-13 1-64,-2-2-192,1-12-161,1 14 33,0-14-161,-14 0-288,13-14 353,-13 2 320,0-2 192,0 14 0,0-13-64,0 0 32,0-1 32,12 14 0,-12 0-32,0 0 96,0 0 160,0 14-128,0-1-32,0 0 0,0 1-32,14-2 32,-14-12-32,0 14 32,13-14 64,-13 0 97,0 0 31,0-14-160,0 14-96,0-12 0,14-2-64,-1 1 32,0 13-128,0-13-65,0 13 161,1 0 96,-1 0 0,0 0 257,0 0 159,0 13-224,-13 0-128,14-13-96,-14 14-32,0-14 64,0 12-32,0-12 0,0 0 0,13 0 65,-13 0-33,0 0-96,0 0-65,0 0-63,14 0-32,-14 0-160,0 0 159,0 0 97,0 14 96,12-14-32,-12 13-64,0-13-737,13 0-2017,-13 13-2243</inkml:trace>
  <inkml:trace contextRef="#ctx0" brushRef="#br0" timeOffset="141795.11">15556 4179 960,'0'-27'7944,"0"27"-7784,0 0 545,0 14 1473,-13 12-897,13 14-736,0 0-33,0 0-128,0-1-320,13 1-32,-13-13-64,0-1 0,0-12 96,13-2-31,-13-12 127,0 0 192,0 0-192,13-12-192,14-2-256,-14 1 96,0 0-65,0 13 33,0 0 192,1 0 256,-1 0 193,-13 13 31,0 0-192,0 1-127,0-2-1,-13 2-192,-1-1 0,1-13-417,0 13-320,0-13-320,13 0-1281,-13 0-2178</inkml:trace>
  <inkml:trace contextRef="#ctx0" brushRef="#br0" timeOffset="142205.13">15701 4458 5669,'26'0'5637,"-12"-14"-5701,0 14 2050,11-13 32,-11 0-1377,13 13-225,-15-14-224,-12 14-192,0-13-160,0 13-288,-12 0-898,-15 0-95,13 0 128,-11 13 928,11-13 289,0 14 96,1-1 64,0 14 32,13-15 65,13 2 255,0-1-96,1 0 161,0-13-129,11 14-32,-11-14 33,-1 0 159,1 0-128,-2-14-63,2 14-65,-14-13-128,13 0-64,-13-1-64,13 14 0,1-12 0,12-2 0,-13 14 96,0-13-32,1 13-32,0 0-32,-2 0-32,1 0-160,0 0-641,1 0-928,-14-13-1474,0 13-5478</inkml:trace>
  <inkml:trace contextRef="#ctx0" brushRef="#br0" timeOffset="142443.14">16005 4060 14381,'40'0'-256,"-13"0"672,12 0 1378,1 13-737,-14 14-192,14-1-32,0 14 127,-14 0-95,0-1-448,-12 1-385,0 0 64,-14 0-128,0-14-224,0 14-641,-28-13-801,16-1-992,-2-13-2083,-12 14-3779</inkml:trace>
  <inkml:trace contextRef="#ctx0" brushRef="#br0" timeOffset="143338.19">11731 4670 3267,'-14'0'4292,"14"0"-4100,-13 0 1698,13 0 512,-13 0-640,13 0-513,0 0-256,0 0-321,13 0-31,-13 0-65,13 0-127,14 0-65,-1 0-63,28 0-193,-15 0-32,14 13 0,0-13-256,0 13-385,-14-13-640,2 0-1794,-15 13-3395</inkml:trace>
  <inkml:trace contextRef="#ctx0" brushRef="#br0" timeOffset="151229.64">6451 4775 2530,'0'0'1121,"0"0"-96,0 0-256,0-13-321,0 13-288,0 0-96,13 0 64,-13 0 129,0 0 191,0 0-160,0 0 225,0 0 31,0 0 33,0 0 31,0 0 65,0 0 0,0 0-33,0 0-159,0 0-257,0 0-160,0 0 0,0 0 64,0 0 64,0 0 161,0 0 287,0 0-31,0 0-161,0 0-255,0 0-33,-13 0-128,-1 0 32,14 0-64,-14 0-32,1 13-32,-13-13 64,-1 0 64,1 0 0,-14 0-96,14 0 96,-14 0 192,1 0-32,12 0-64,-13 0 1,14 0-97,12 0-128,-12 0 64,13 0 0,0 0 0,13 0 0,-14 0-161,14 0 97,0 0-32,0 0-128,0 0-192,0 0-193,0 0-416,0 0-961,0 0-640,0 0-1987</inkml:trace>
  <inkml:trace contextRef="#ctx0" brushRef="#br0" timeOffset="151676.67">6145 4656 4932,'0'0'1794,"0"0"-1890,0 0 640,0 0 1186,0 0-289,0 0-1024,0 14-225,-12-14-96,-2 0 0,1 13-96,0 0-32,-13-13-32,-1 13 32,0 0 0,1 1 32,13-1 0,0 0 32,-1 0 0,14-13 32,0 13 192,0 1 97,14-14 223,-1 13 129,0 0-33,13 1-63,1-2-225,0-12-63,-1 14-129,-13-1-224,14 1-449,-15-14-1184,-12 13-2371</inkml:trace>
  <inkml:trace contextRef="#ctx0" brushRef="#br0" timeOffset="157063.97">6768 2258 768,'0'0'1153,"0"0"481,0 0-641,0 0-256,0 0 31,0-14-31,0 14-64,0 0-161,0 0-256,0 0 161,13 0 95,-13 0 65,0 0 127,0 0 161,0 0 96,0 0-256,0 0-161,0 0-191,0 0 31,0 0-192,0 0-96,0 0 64,0 0-31,0 14 31,-13-14-64,13 14-64,-14-1-128,2 0-64,-15 0 63,0 14-31,15-1-64,-15 1 224,0-1-32,1 1 0,-1 12-32,1-12 64,-14-1 32,13 14-64,2-14 0,-3 14 0,2 0 96,-14 0-96,14-14 32,-14 14-32,14-14 0,13 1 0,-14 0 0,13-1 0,2-13 0,-1 0 0,0 14 0,13-14 0,-14-13 0,0 14 0,14-2-32,-12 2 32,12-14-96,0 13 96,0-13-96,0 0 96,0 0-32,0 0-32,0 0-256,0 0-33,0 0-319,0 0-898,0 0-1537</inkml:trace>
  <inkml:trace contextRef="#ctx0" brushRef="#br0" timeOffset="157461">6145 2814 11851,'0'0'-224,"0"14"31,0-14 706,-12 26-97,12-12-416,-14 25 0,1-12 64,-14 13 32,15-14 0,-2 1-96,1-1 32,13 1-64,0-14 32,0 0 321,13 0 447,13-13 193,1 0-256,12 0-417,2 0-192,-2 0-96,-12 0-64,12 0-640,-12 0-1122,-1 0-1377,-13 0-2306</inkml:trace>
  <inkml:trace contextRef="#ctx0" brushRef="#br0" timeOffset="158586.07">6040 3119 544,'-13'0'4260,"13"0"-4132,0 0-32,-14 0 1025,14 0-224,0 13-320,0-13-257,0 0 257,0 0 63,0 14-127,14-14-225,-14 0-192,13 0-32,-13 0-32,13 0-32,-13 0 96,14 0 128,-14 0 193,0-14 63,0 14-191,-14-13 127,14 13-288,-13 0-64,0 0 128,-14 0 33,27 0 31,-13 13-192,13 1-64,0-1 96,0-13-32,13 13-64,14-13 0,-14 0 64,14 0 96,-15-13-32,2 13-64,-14 0 64,13-13 129,-26 13 95,13-14-288,-14 14 0,-12-13-96,13 13 96,-14 0 0,14 0 160,0 13-63,13-13-129,0 0-64,0 14 96,0-1 192,13-13-160,14 0-96,-14 0 96,0 0-96,1 0-32,-14 0-160,12 0-224,-12-13-65,0 13 257,0-14-161,-12 14 225,-2 0 0,1 0 96,0 0 192,-14 14-32,14-14 64,13 13-127,-13 0-1,13 1-32,13-14-32,0 12 32,0-12 32,14 0-97,-14-12-351,13 12-64,-12-14 191,-14 1 193,13 0 96,-13-1-64,-13 1 0,-1 0 192,2 13-160,-15-13 0,14 13 353,-14 0 95,14 0-352,0 13-224,0 0 96,13-13 32,0 13-32,0 1 128,0-1-64,13 0 32,0-13-32,0 0 32,0 0-64,1 0 32,-1 0 0,-13 0 160,0-13-160,0 13-577,-13 0-1825,13 0-6214</inkml:trace>
  <inkml:trace contextRef="#ctx0" brushRef="#br0" timeOffset="161118.21">4677 2880 10345,'0'0'737,"0"0"-609,0 0-96,0 0 128,0 14 449,13-1-65,-13 0-95,0 14 31,0 12-31,0 15-65,0 12-160,0-13-96,0 13-32,0 1-63,0-28-1,0 14 0,0-26-32,0 0 0,0-15 0,0 2-449,0-1-672,0 0-1505,0-13-2019</inkml:trace>
  <inkml:trace contextRef="#ctx0" brushRef="#br0" timeOffset="161415.23">4571 3318 11242,'0'13'-288,"0"1"224,13-1 192,0 0 288,1 14-159,-14-1-97,13 0 32,0 1-128,0 0 224,0-1 129,1 1-225,12-14 0,-13 0 385,0 1 512,1-14 96,0-14-192,11 1-321,-12-14-351,15 1-193,-2-1-160,0 1 0,-12 0-257,12-1-896,-13 14-769,0 13-2978</inkml:trace>
  <inkml:trace contextRef="#ctx0" brushRef="#br0" timeOffset="171955.83">2718 5835 5124,'0'-13'1602,"0"13"-289,0 0 353,0 0-129,0 0-768,0 0-417,0 0-96,0 0-63,0 0-1,0 0 416,13 13 33,-13-13-129,0 0-95,0 0 31,0 0-31,0 0-193,0 13-64,14-13 0,-14 0 0,0 14 33,0-2-65,12-12-32,-12 14 0,14-1 0,-14-13-64,0 14 32,13-1 0,-13 0-32,14 0 32,-14 1-64,13-1 96,-13 0-96,12 13 96,2-12-64,0 12 32,-14-12-32,13 12-32,0-13 65,-13 0-65,13 14 32,0 0 64,1-15-160,-14 15 128,13 0-64,0-1 64,-13-12-64,13 12 0,0 0 32,1 1-96,-14-1 288,26 14-128,-13-13 96,0-1-32,15 14-96,-15-13-96,12-1 193,-11 14-129,13-14 0,-14 14 0,13-13 32,-12 12-32,12-12 0,-13 13-32,14-14 64,-14 14-96,13-14 96,-13 1-64,15 12 0,-15-12 96,12 0 0,-11 12-32,13-12 64,-1 12-64,1 1-64,-14-13-32,13 12 96,1-12 0,-1 13-96,-13-14 32,14 14-64,-1-14 128,1 14 0,0-13 0,-1 13-128,0-14 32,0 14 160,1-14-224,12 1 160,-12-1-64,0 0 64,-1 1-31,1 0 95,0-1-32,-1-13-128,0 14 32,0-13 64,1-2 0,0 15-96,-1-14-32,14 1 64,-14-1 64,1 0-64,-2 0 0,3 0-288,-2 1 576,14-1-288,-14 0-32,0-13-32,14 13 128,-14-13-96,2 13 128,-2-13-192,0 14 128,1-14-32,-1 0-32,1 0 64,-1 0-32,0 0 0,1 0-32,-1 13 32,1-13-257,0 0 514,-2 0-257,3 0 0,-2 0-32,0-13 0,14 13 128,-14 0-160,1-14 160,12 14-160,2-13 64,-15 13-32,14-13 64,-14 0 32,14 0-128,-14-1 32,1 1 64,12 0 32,-12 0-128,-1 0 64,1-1 32,12 1-96,-12-14 256,0 15-288,12-2 96,-12-13 64,12 0-96,-12 15 64,12-15-96,2 0 128,-2 1-32,0 0-32,1-1-64,0 1 128,0-1-64,-14 1-32,14-1 64,13-13-32,-14 14 0,1-14 32,0 13-64,0-12 96,0-1-96,-2 14 32,-10-14 0,24 0 0,-12 0 32,0 1 0,-14-1-64,14 0 32,-13 0 32,-2 1-64,3-1 32,-2 0-32,0 1 128,1-1-128,-1 0-32,1 0 128,0 0-64,-2-12 0,16 12-32,-15 0 64,1 0-128,-1-13 96,0 13 32,1 1-64,-1-1 32,1 0 0,-1 0 32,14 0 0,-14-12-96,1 12 128,0 14-32,-15-14 128,2 13 64,12 1-31,-12-1-33,-1 1-160,-13-1 64,13 14-96,0-13 96,-13-1-32,13 14-96,-13-1 96,14 2 0,-14-2-64,13 14-32,-13 0 32,0-14 0,0 14-193,0 0-479,0 0-609,0 0-1122,0 0-3010</inkml:trace>
  <inkml:trace contextRef="#ctx0" brushRef="#br0" timeOffset="172827.87">7417 5557 10185,'0'0'1890,"0"0"-1858,0 0 512,12 0 898,2 13-481,-1-13-673,14 0-96,-1 0-128,0-13 32,0 13 0,1-13-31,-13 13-65,-1 0-97,-1-14-223,-12 14 32,0 0-577,-12 0 192,-15 14 65,14-14 255,-1 13-223,-12 0 192,26 0 287,-13 1 33,13-1 128,0 0 33,13 14 63,1-1-128,-2-13 32,2 14-64,-1-1 0,1-12 0,-1-2 224,-1 2 0,-12 0 417,-12-14 288,-1 12-225,-1-12-287,-13 0 63,15 14-256,-15-14-192,0 0-64,15 0-224,12 0-641,-14 0-1377,14 0-1826</inkml:trace>
  <inkml:trace contextRef="#ctx0" brushRef="#br0" timeOffset="173103.9">7773 5583 8584,'0'-13'1025,"0"13"64,0 0 832,0 0-928,-12 13-320,12 14 64,-14-1 128,14 1-321,-13 12-192,13 1-191,0 0-129,0 0-32,0-14-97,13 0-127,1 1-384,-2-13-417,15-14-929,-14 0-1505,13 0-5190</inkml:trace>
  <inkml:trace contextRef="#ctx0" brushRef="#br0" timeOffset="173527.92">7933 5702 12972,'0'-13'224,"-14"13"-160,14 13 737,0 1-417,-14-1-352,14 14-64,0-15-192,14 16-321,0-2-544,-1 0 32,13-12-160,1-2 513,-14-12 575,13 0 129,1 0 97,-1-12 31,-13-2 352,0 1 609,1-14 353,0 15-33,-14-16-480,0 2-449,-14 0-320,0-1-128,-12 1 225,13 13 63,-14-1-256,1 1-32,-14 13-32,14 0-32,0 0-32,12 13 0,0 1-64,14 12 0,14-13 192,0 0-128,12 1 64,0-1 0,1 0 0,-1 1 64,1-14-64,-1 12-385,0-12-544,-12 0-1665,0 0-2467</inkml:trace>
  <inkml:trace contextRef="#ctx0" brushRef="#br0" timeOffset="173737.93">8277 5756 11146,'13'26'2979,"0"0"-2659,0-12 801,-13-1 353,0 14-802,0-15-640,0 2-224,0-1-128,13 1-769,-13-1-1249,0-13-1987,0 0-5154</inkml:trace>
  <inkml:trace contextRef="#ctx0" brushRef="#br0" timeOffset="173996.95">8370 5504 13228,'12'13'0,"1"0"833,15 1 961,-15 12-257,13 1-896,-13 12-289,14 1 160,-14 13 33,0-14-353,-13 15-96,13-14-32,-13-1-96,0 1-224,-13 0-449,0-14-608,0 14-1153,0-27-2595</inkml:trace>
  <inkml:trace contextRef="#ctx0" brushRef="#br0" timeOffset="176288.08">3129 8511 8359,'13'0'1186,"-13"-13"-578,0 13 1186,-13 0 0,13 0-994,0 0-287,0 0 95,0 0-63,0 0-257,0 0-192,0 0 192,0 0 97,0 13-129,0 0 64,0 14 1,0-1-257,0 1 384,0 12-384,13 2 0,-13-3-96,0-10-64,13 11 96,-13-26-288,0 14-481,0-14-704,13 1-1378,-13-1-2114</inkml:trace>
  <inkml:trace contextRef="#ctx0" brushRef="#br0" timeOffset="177320.14">3101 9094 9737,'0'0'224,"-13"0"-96,13-14 1666,0 2-65,0 12-800,-12-14-96,12 14 0,0-14-257,-13 14-351,-1 0-257,0 0-193,1 0-191,0 14 64,-13 0-97,12-2 33,1 15 288,0 0 96,0-1 0,13 1 0,-13 12 0,13-12 0,0-1-33,13 1-63,0-1-320,0 0 224,14-12 224,-1 0 128,14-2 32,-13-12 256,12-12 33,-12 12-33,-1-14-95,-13 0 127,14 2 128,-14-2-95,-13-12-97,0 12 129,0-12-33,0 0-256,-13-1-127,0 14-1,-14-13-224,14 12-1,-13-12 97,-2 26-64,-10-14-96,10 14 32,-11 14 128,12-14-32,1 26-64,13-12 64,0-1-129,-1 13 193,14-13 0,0 1 97,14-1 127,12 0 0,0-13-32,1 13-128,12-13-64,-11 13 128,10-13-224,-10 0-96,-2 0-160,0 0-577,-12 0-1922,-1 0-3491</inkml:trace>
  <inkml:trace contextRef="#ctx0" brushRef="#br0" timeOffset="177790.16">3433 9319 15534,'0'13'224,"0"-13"225,0 0 608,0 14-481,-13-2-480,13 2-128,-13 12-256,13 1-545,0 0-1185,0-1-3395</inkml:trace>
  <inkml:trace contextRef="#ctx0" brushRef="#br0" timeOffset="180647.33">3208 6656 7046,'0'-13'1121,"-13"13"-1185,-1 0 545,1 0 896,0 0-288,0 13-897,0-13 32,-1 14 449,0-14-32,1 26-129,13-12 129,-12-2-33,12 2-255,12-1-33,1 0-96,1 1 64,0-1-31,12-13-1,-13 13 0,14-13 32,-14-13 129,13 0-97,-13-1-32,1 1 129,-14-14-161,0 15 32,0-15-192,0 14-128,-14-1-96,1 1 0,0 0-160,-13 0-161,12 13 161,-12 0 64,13 0 0,-14 13 32,13 0 63,1 14 33,13-14 0,0 14-32,13-15-32,1 2-192,0-1 63,12-13 65,-13 0 32,14 13 192,-14-26 64,13 13 0,-13 0 32,-13-13 32,14-1 96,-14 2 33,0-2-97,-14 1 32,14 0-224,-13-1-64,-13 1-96,13 13-97,-14-13 1,14 13 0,-13 13 32,12-13-33,0 13 33,1 14 192,13-14 32,0 1 128,0-2-32,27 2 96,-13-1-160,12-13-32,0 0-128,1 0 128,-14 0 32,13-13 128,-12-1 129,-14 2 63,0-2-32,0 1-192,0 0 128,-14-1-160,1 1-288,0 0 32,0 13-64,-14 0-32,14 0-65,0 13-31,0 0 128,0 14 128,13-14 95,0 1-63,13-2-128,0 2 0,0-1 64,0-13 96,1 0 192,-1-13-32,0 13 64,0-14 64,-13 2 97,0-2 95,0 14 161,0-13-225,-13 0-160,0 13-160,0 0-96,-1 0 0,1 13-64,0 0-32,13-13-193,0 14-1248,13-2-2275</inkml:trace>
  <inkml:trace contextRef="#ctx0" brushRef="#br0" timeOffset="184043.52">11201 5915 4644,'0'-14'6054,"0"1"-5862,0-1 288,0 2 1058,0 12-161,-13-14-512,0 1-609,-1 13-192,2 0-32,-15 0-32,0 13-32,1 1-64,0 12 160,12 1-96,-12-1 64,13 1-32,13-1-64,0-13 32,0 14-64,13-27 64,13 13 160,-12-13 32,12-13-32,14-1 64,-14-12-127,0 0 31,-12-1-96,12 1 64,-12-15 0,-14 15-64,12-14-64,-24 0 160,12 1-128,-27-1 0,14-13-289,-13 27-287,12-14 288,-12 27 255,12 0 33,2 13-64,-2 13-96,1 13 256,0 1 96,13 13 193,0 12-65,0-12-64,13 14 64,14-15-127,-1 14-97,0-26-32,14 12 32,-14-12-160,14-14-32,-13 0 31,-2 0 65,3 1-256,-15-14-160,0 13-833,-13-13-2435,0 0-6340</inkml:trace>
  <inkml:trace contextRef="#ctx0" brushRef="#br0" timeOffset="184397.54">10659 6272 14189,'0'0'-32,"14"0"-417,-2 0 706,15 0 287,12 0-95,15 0-321,-2 0-32,14 0 128,1 0 225,-1 0-97,13 0-192,1-13-64,-14 13 0,13-13-32,-26 13-224,-13 0-448,-1-14-321,-26 14-1954,1 0-3972</inkml:trace>
  <inkml:trace contextRef="#ctx0" brushRef="#br0" timeOffset="184923.57">10871 6524 14669,'-54'27'-384,"28"-1"-64,0-13 384,12 14 128,-12 12-96,13-12 0,13-14-353,0 13 225,0-12 160,13-1 0,1 0-96,12 1 96,-13-14 160,14-14 256,-1 1-159,0-14-33,-12 15 0,-2-28-96,2 13 257,-14 1-321,13-14 0,-13 0-64,-13 1-96,-1-1-385,2 13 385,-2 0 32,1 14 96,0 0-32,-1 13 0,2 13 128,-2 0 160,14 14-31,0 0 95,0 13 257,14-1 63,-2-12-127,15 13-257,0-14-192,-1 14-96,0-27-160,14 14-352,-13-15-770,0 2-640,-15-1-1473,15-13-3523</inkml:trace>
  <inkml:trace contextRef="#ctx0" brushRef="#br0" timeOffset="185400.6">11135 6551 10441,'0'-27'257,"0"14"-482,0 13 1635,-13-13-193,0 13-801,13 0-416,-14 0-64,2 13 96,-2 0 128,14 14 1,0-1 127,0 1 0,0 12-96,0-12 0,14-1-31,12-12-129,0 12 64,0-26-64,1 13-32,0-13 160,-1 0 32,1-13 96,-14-1-95,-1 2-129,2-2 64,-14-12-128,0-1 96,0 14-64,-14-13-192,-11-1 64,-2 14 64,1 0 32,-14-1 32,14 14 32,-1 0-128,14 14 128,-13-14-128,26 13 64,0 0 64,0 0 128,12 1 0,2 12 32,12-13 0,0-13-127,1 13-129,0-13-321,-1 14-608,1-14-1665,-14 0-3940</inkml:trace>
  <inkml:trace contextRef="#ctx0" brushRef="#br0" timeOffset="185580.61">11453 6670 15246,'13'26'1441,"-13"-12"-1345,0 12 1250,0 0 63,0 1-1185,0 0-736,0-14-1154,0 0-1153,0 0-6277</inkml:trace>
  <inkml:trace contextRef="#ctx0" brushRef="#br0" timeOffset="186150.64">11811 6034 7078,'-14'0'8296,"0"0"-8232,14 0-160,14 0 673,13 13 255,-1-13-319,1 0-449,12 13 0,1-13-32,-14 0-96,1 0-481,-1 0-672,0 0-1121,-12 0-1153,-14 0-961</inkml:trace>
  <inkml:trace contextRef="#ctx0" brushRef="#br0" timeOffset="186372.65">11982 6074 5381,'-39'12'3042,"25"2"-928,1 12-256,13 1-384,0 0-417,13-1-737,1 14-32,-1-14-192,0-12-32,0 12 225,0-13 31,-13 14-192,0-27 224,0 13 257,-13 0-289,-13-13-192,-1 13 33,-12-13-161,12 0-161,0 0-287,15 0-257,-1 0-544,-1 0-1377,28-13-1602,-1 13-2050</inkml:trace>
  <inkml:trace contextRef="#ctx0" brushRef="#br0" timeOffset="186604.67">12234 6086 6342,'-27'14'4324,"14"-1"-4196,0 14 1121,13-1 961,-13 0-737,13 1-608,-13 13-96,13 0-513,0-14-160,13 1-64,-13-1-224,26 0-384,1-12-994,-14-1-1313,13-13-3106</inkml:trace>
  <inkml:trace contextRef="#ctx0" brushRef="#br0" timeOffset="187050.69">12433 6206 12043,'-14'13'-1313,"1"0"1120,-1 14 1379,14 0-97,0-1-801,0 0-288,14 14-128,-1-27-128,13 14-321,1-14-128,12-13 289,-12 0 512,0 0 320,-1-13 193,0 13 320,-12-27 288,-2 14-288,2-13-513,-14 12-95,0-12-225,-14 0-96,2-1-321,-15 14-95,-12-14 160,-1 27 288,0-13-32,14 26 64,-14-13 288,27 13-96,-14 14-95,27-14 127,0 14 96,13-14-192,1 0 1,13 0-97,-1 1-128,14-1-193,-14 0-287,14-13-673,-28 13-1410,15-13-3811</inkml:trace>
  <inkml:trace contextRef="#ctx0" brushRef="#br0" timeOffset="187253.71">12816 6365 14221,'13'13'1666,"-13"0"-1859,0 0 482,0 1 1280,0-1-1088,0 14-481,0-15-64,0 2-353,14 0-512,-14-14-1793,0 0-3332</inkml:trace>
  <inkml:trace contextRef="#ctx0" brushRef="#br0" timeOffset="187512.72">12921 6113 1473,'41'27'14574,"-16"-14"-14478,-11 14 32,13-1 1313,-1 0-352,-13 14-832,1-13-257,-14 12 32,0-12-257,0 12-31,0-12-160,0 0-353,-14-1 321,1 1 31,0-1 97,0-12-289,-14 12-2370,1-13-1601</inkml:trace>
  <inkml:trace contextRef="#ctx0" brushRef="#br1" timeOffset="190828.91">2705 6086 896,'0'0'673,"0"0"320,0 0 0,0 0-417,13 0-31,-13 0-257,0 14-128,0-14-32,0 0-160,13 0 32,-13 13 32,0-13-64,14 13 64,-14-13-32,0 14 0,0-1 0,12-13 33,-12 13-33,14 1-33,-14-14-95,13 12-416,1 2-193,-1-14 417,-13 13 192,12 0 160,-12-13-64,14 14 96,-14-14 0,0 13-32,14-13-32,-14 13-96,0-13 160,13 14-256,-13-1-1154</inkml:trace>
  <inkml:trace contextRef="#ctx0" brushRef="#br1" timeOffset="192812.02">2731 6126 768,'0'0'545,"0"0"-257,0 0 545,0 0 192,-13 0-321,13-13-575,0 13 31,0 0 512,0 0 449,0 0-32,0 0-192,0 0-320,0 0-321,0 0-32,0 0 289,0 13 31,0-13-159,13 14-65,-13-14-160,14 13-96,-14 0 128,12-13 225,-12 14-193,14-2-32,-14 2 64,13-1 129,-13-13-225,14 13-32,-14 1 320,13-1-319,-1 0-33,-12 1 96,14-14 64,0 13-128,-14 0-96,13 0 32,-13 0 32,13-13-96,0 14 96,-13-1 97,13 0-1,1-13-128,-14 13 64,13 0-64,0 1-32,0-1 0,-13 0 32,13-13-32,1 14 0,-1-2 0,-13 2 0,13 0 0,0-1 0,-13 0 32,13 0-32,1 1-32,-14-1 65,14-13-33,-1 13 32,-13 0 0,12 1-128,1-1 64,-13-13 0,14 13 64,-14 0-64,14-13 32,-14 13 0,13 1-32,-13-14 32,13 13-32,-13 0 0,13-13 32,-13 14-32,0-2 32,0-12-32,13 14 32,-13-1 0,0 0 0,0 1 0,0-1-32,14-13 32,-14 13 0,0 1-32,13-14 0,-13 13 0,0 0 0,0-13 0,13 13 32,-13 1-32,0-14 64,13 13-64,-13 0 0,0-13 32,0 13-32,13-13 64,-13 13-64,0 1 32,0-14 0,0 13-32,14-13 32,-14 13-32,0-13 0,13 13 0,-13 1-32,0-14 32,13 13 0,-13-13 32,0 13-32,0-13 64,13 14-32,-13-14-32,0 12 0,13 2-32,-13-14 32,0 13 0,14-13 0,-14 13 0,0-13 0,14 14 0,-14-14 0,13 13 32,-13-13 0,0 13-32,12 0 0,-12-13 64,13 14-64,-13-14-64,14 13 64,0 0 0,-14-13 0,13 14 0,0-14 0,-13 13 64,13 0-64,0-13 0,-13 13 0,14-13 0,-14 13 0,13-13 0,-13 14 0,13-1 0,-13-13 0,13 13 0,-13-13 0,13 13 0,-13 1 0,14-14 0,-14 13 0,13 0 0,-13-13 0,13 14 0,-13-2-96,13-12 96,-13 14 0,13-1 0,-13-13 0,14 13 0,-14 1-32,14-1 32,-14 0 64,0-13 0,12 13 33,-12 1 223,13-1-64,1-13-224,-14 13-32,13 1 0,1-1-32,-14 0 32,12-13-64,2 13 64,-14 1-32,13-1 32,0 0 32,-13 0 32,14-13-64,-14 13-32,12-13 32,-12 14 32,14-1-32,-14-13 32,13 13 0,-13 0 32,13-13 128,-13 0-160,14 13 0,-14-13-96,0 14 128,12-14 33,-12 13-161,0-13 64,14 13-33,-14-13 66,0 0-33,0 14 32,13-14-97,-13 12 98,0-12-66,0 0-63,13 14 96,-13-14 32,0 13-32,0-13 32,14 0 0,-14 14-64,0-14 32,0 0 32,0 0-128,0 0-192,14 0 32,-14 0 32,0 0 128,0 0-1,0 0-95,12 0-96,-12 13-160,0-13-545,0 0-1826,0 0-2530</inkml:trace>
  <inkml:trace contextRef="#ctx0" brushRef="#br1" timeOffset="193132.04">3869 7703 6886,'14'13'480,"-14"1"417,0-14 2082,14 12-705,-14 2-1313,12-1-64,-12-13 224,13 14-576,1-1-289,-14-13-320,13 14-128,-13-14-449,14 0-224,-2 12-384,-12-12-96,0 0-161,14 0-287,-14 0-1378,0 0-3267</inkml:trace>
  <inkml:trace contextRef="#ctx0" brushRef="#br1" timeOffset="194140.1">2757 6180 2754,'14'0'-64,"-14"0"96,0 0 609,0 0 288,13 0-257,-13 0 129,0 0 96,0 0-160,0 0-257,0 0-64,0 0 257,0 0 96,0 0-33,0 0-319,0 12-97,-13-12-224,13 0 128,0 0 1,0 0 159,-14 0 96,14-12 97,-12 12 96,12-14-257,-14 1-256,1-14 353,-14 1-225,14 0-64,-13-1-96,-1-13 64,-12 1 1,12 12-193,1 1 0,-1-1 256,14 1 96,-1 12-224,2 1-64,-2 0-96,14-1 32,-13 14-64,13 0-384,0-12-961,13 12-994,1 0-608,-14 0-3523</inkml:trace>
  <inkml:trace contextRef="#ctx0" brushRef="#br1" timeOffset="195229.16">10739 7040 9993,'-14'-12'1313,"1"12"-512,-1 0 993,14 0-225,0 0-448,0 0-416,0-14-481,14 14 96,13 0-95,12 0-65,14 0-160,13-13 32,0 13 32,27 0-160,12 0 160,15 0-32,12 0-64,14 0 32,-14 0 32,13 0 32,-12 13-128,0-13 64,-28 0-385,-12 14-31,-1-14 416,-25 0-224,-1 12-193,-14-12 225,-12 0-352,-14 0-289,-12 0 192,-14 14-640,0-14-448,0 0 864,-14 0-1025,-12 0-2722</inkml:trace>
  <inkml:trace contextRef="#ctx0" brushRef="#br1" timeOffset="196946.26">2467 5848 6726,'-14'-13'416,"14"13"-320,0 0 32,-13 0 577,13 0-545,13 0-192,-13 0 0,0 0 321,0 0 447,0 0 33,0 0-64,0 0-97,14 0-288,-14 13-31,12-13-33,2 14-128,-1-2 64,1 2-128,-1-1 0,-1 1-32,16 12 0,-15-13 33,0 1-1,0 12 96,0 0 192,14-12 64,-14 12-159,0 0-33,0 14-64,14-13-64,-14 0-32,13-1-32,1 0-64,0 1 0,-1 13 96,-12-14-64,12 1 0,0-1 96,1 14-96,-1-14 0,1 0 32,-1 2-64,0-2-352,2 1-609,-3-1-512,-12-13-417,1 14-577,0-14-2721</inkml:trace>
  <inkml:trace contextRef="#ctx0" brushRef="#br1" timeOffset="198251.33">3101 6617 160,'14'13'1025,"-14"0"-961,14-13-64,-14 13-96,13 1-353,-13-14 193,13 13 224,-13 0 96,13-13 545,-13 14 416,13-14-289,-13 12-159,0 2-353,14-14-288,-14 13 192,13 0-64,-13 1 128,13-1 193,-13 0 287,13 1-191,0-1 255,-13 0 257,14 0-64,-14 1-384,13-1-353,0-13 32,-13 13 128,13 0-159,-13 0-33,13-13 64,1 14-160,-14-1 0,14-13 0,-14 13 32,0 0 32,13 1 33,-13-1 479,0 0 33,12 1-449,-12-2-32,13 2-32,-13-1-160,14 0 32,-14-13-32,14 14 64,-14-1-64,13 0 65,0 0 31,-13 14 32,13-14 64,-13 1-64,13 12-64,-13-13-64,14 0 32,-14 14 32,13-14 32,-13 0-64,13 14-32,0-14 64,-13 1 32,13 12-96,1-13 32,-14 14-32,13-14-64,0 13 0,0-12 32,0 12 64,1-12 0,0 12-32,-2-13 96,1 14 321,-13-14-65,14 13-160,-1-12-192,1 12 32,-2-13 0,2 14-96,12-14-64,-12 0 32,-2 1-256,2-2-609,-1-12-224,0 14-705,-13-14-2050</inkml:trace>
  <inkml:trace contextRef="#ctx0" brushRef="#br1" timeOffset="200595.47">2837 6074 5605,'-14'12'1954,"14"-12"-641,0 0 352,0 0 417,0 0-192,0 0-865,14 0-512,0-12 159,12-2-287,0 1-33,14 0-64,0-14 1,26 1-65,-14-1-192,15-12 0,-1 12 96,0 1-192,-25-1 64,-3 14-32,-24-1-481,0 14-544,-14 0-1377,0 0-1474,-14 0-896</inkml:trace>
  <inkml:trace contextRef="#ctx0" brushRef="#br1" timeOffset="200934.49">2903 5901 8327,'14'-13'801,"-1"13"-577,-13-14-96,0 14 161,0 14 832,0-1-609,-13 1-384,-1 25-96,1-12 129,-13-1 63,13 1 128,-1-14 65,0 14 127,14-15 1,0-12-257,0 14 256,14-14 161,13 13 0,-14-13-257,13 0-256,1 13-64,12-13-64,-12 0-64,-1 0 33,15 0-258,-3 0-960,-10 0-1569,11-13-3044</inkml:trace>
  <inkml:trace contextRef="#ctx0" brushRef="#br1" timeOffset="201540.52">3658 5530 8680,'0'-13'1057,"-14"13"-1057,14 13-257,0 1 770,14 12 320,-1 14-257,-13 0-287,14 12-97,-2-12-128,2 0 32,-14-14 64,13-12 96,-13-1-31,0-13 159,0 0 1089,0-13-95,0-1-1090,0 2-192,0-16-32,13-11-128,-13 12 0,14-12 0,-2 12 0,2 1 32,-1 13-64,0-1 0,1 14 64,-14 0 128,12 14 96,2-1-32,-14 13-64,13 1-64,-13-1-192,13 1-641,1-1-608,-14 0-1474,14-12-832</inkml:trace>
  <inkml:trace contextRef="#ctx0" brushRef="#br1" timeOffset="202262.56">3949 5689 10345,'14'0'-576,"-2"0"159,2 0 545,-1 0 673,14 0 320,-15-13-160,15 0 352,0 0-31,-15-1-610,-12 1-415,14 0-33,-14 0-64,-14-1-256,14 14-321,-26 0-287,13 0 95,-14 14 353,15-1 160,-2 13 96,1 1 32,13-14 96,0 13-64,13 1-32,1 0-128,25-15-384,-12 2-321,25-14-288,-12 0 704,-13 0 321,12-14 64,-12 2 0,-1-15 32,-13 14 129,1-14 287,-1 1 96,-13 13 129,0-14-353,0 14-480,-13 13 32,-1-13-96,1 26-96,-13-13 256,13 26 96,-1 1 32,0-14-32,14 13 32,0 1-64,14 0 32,13-15-128,-14 2-32,13-14 63,1 0 162,-1-14 63,1 2 0,-14-2-64,0-12 0,-13 12 128,0 1-128,0 0-288,0 0-545,-13 0 33,13 13-97,-13 0-929,13 26 994,13-13 640,0 27 160,1-13 160,-2 13 128,2 12 129,0-12-353,-1 0 801,-13-14 608,0 1-544,0-1 609,0-13 95,-13 1-448,-1-14-320,-12 0-480,-1-14-385,0 1-96,1 0-64,0 0-577,-1-14-864,1 1-2019,13 13-1665</inkml:trace>
  <inkml:trace contextRef="#ctx0" brushRef="#br1" timeOffset="202651.59">4558 5650 9737,'13'-14'2979,"-26"14"-2339,13 0 545,-13 0-480,-1 14-481,0 12-160,2 0-64,-1 1 0,13 0 32,0-1-64,13-12-64,-1-2 64,16-12-128,-15 0-32,13 0 192,-13 0-64,14-12-32,-27-2 32,13-12 96,-13 12-32,-13 1-97,13-14 1,-13 14 160,-1 0 65,14 13 319,-13 0-128,13 0-31,0 0-225,0 13 224,0 0 32,0-13-128,13 14-160,14-1-32,-14 0-320,13-13-353,-12 0-672,12 14-993,-13-28-1698,0 14-4066</inkml:trace>
  <inkml:trace contextRef="#ctx0" brushRef="#br1" timeOffset="202822.6">4677 5636 11370,'13'0'641,"0"0"864,0 0 513,0 0-865,15 0-864,-15 0-193,12 0-64,3 0-96,-15 0-609,0 0-1345,-13 0-2658,13-13-4645</inkml:trace>
  <inkml:trace contextRef="#ctx0" brushRef="#br1" timeOffset="202982.6">4782 5438 10345,'0'12'321,"0"16"159,0-2 2179,13 14-321,-13-1-1089,0 14-897,0 0-160,0-13-768,14 13-449,0-27-512,-1-12-2467,13-1-1538</inkml:trace>
  <inkml:trace contextRef="#ctx0" brushRef="#br1" timeOffset="203163.62">4968 5650 10345,'0'26'3299,"0"-13"-3235,14 14 97,-14-14 63,0 0-32,12 1-576,1-2-801,-13 2-385,14-14-224,-14 0-3266</inkml:trace>
  <inkml:trace contextRef="#ctx0" brushRef="#br1" timeOffset="203300.62">4968 5438 10057,'0'-40'2242,"0"40"-3427,-13 0-192,13-14 1409,13 14-705,-13 14-3779</inkml:trace>
  <inkml:trace contextRef="#ctx0" brushRef="#br1" timeOffset="203726.65">5101 5742 5413,'13'26'512,"-13"-12"-160,13-14 1634,0 0-320,0-14-1250,1 14-608,-1-26-160,0 13-33,-13 0-159,13-1 352,-13 1 288,0 0 608,13 13 866,-13 0-193,0 0-512,0 13-288,0-13-321,14 0-96,-1 0 64,0 0 32,13 0-191,2-13-1,-16 0 96,1 0 288,1-1-128,-14-12-287,0 13-674,-14-1-96,1 1-64,1 0 417,-2 13 480,0 13 32,14 0-160,0 1 385,0 12 191,14 1-31,12-14-161,1 13-128,0-13-128,-1-13-128,0 14-160,0-1-288,-12-13-1314,-1 0-3523</inkml:trace>
  <inkml:trace contextRef="#ctx0" brushRef="#br1" timeOffset="204259.68">4095 6180 832,'-14'-14'13325,"1"14"-13325,-14 0-481,1 14 449,13-2 577,0 15-161,-1-14-320,14 1-160,0 12 224,14-12 225,12 12-33,0-13-128,1 0-160,-14 1 0,13-1 96,-12 0 129,-1-13 95,-13 13 225,0-13 351,-13 13-351,-1-13-449,-12 14-352,13-14-353,-14 0-736,1 0-2050,13-14-3203</inkml:trace>
  <inkml:trace contextRef="#ctx0" brushRef="#br1" timeOffset="204447.69">4200 6020 14221,'14'0'288,"-14"0"-256,13 27 641,-13 0 192,12 12-225,-12 1-480,0 13-95,0 0-1154,14 0-385,0-13-608,-1-27-2786</inkml:trace>
  <inkml:trace contextRef="#ctx0" brushRef="#br1" timeOffset="204706.7">4399 6312 11851,'0'0'96,"0"13"-320,0-13 800,0 13 257,0 1-865,0-1 32,13 0-384,0 0-577,13 0 512,2-13 257,-2 0 224,-14-13 384,16 0 513,-15 0 288,-13 0 417,0-1-481,-13 1-480,-1 0-385,-12 0-256,0 0-224,-2 13-481,2 0-896,0 13-3684</inkml:trace>
  <inkml:trace contextRef="#ctx0" brushRef="#br1" timeOffset="205082.73">4690 6378 15214,'13'66'288,"0"-40"-1345,-13 15 801,0-15 256,13 1-481,-13-1-31,14-26 448,-14 0 576,0 0 289,0-13-577,-14-13-95,14-1 127,-13-13 512,0 14-255,0-14-449,0 0-160,13 0-128,0 1-225,13-1 417,0 27 256,13-1-63,2 14-161,-15 0 0,12 0 160,-11 27-32,-14-14 32,14 14-64,-28-14 128,0 13 193,1-12-65,1-1-256,-15 0-160,0-13-448,14 13-1314,0-13-2562,0 0-6310</inkml:trace>
  <inkml:trace contextRef="#ctx0" brushRef="#br1" timeOffset="205421.74">4875 6312 14541,'27'0'-64,"-14"0"256,0 0 1346,14-13 95,-14 13-1088,13-13-449,-13 13 96,1-14-192,-14 14-96,0-13-256,0 0-385,0 13-224,-14-14 64,-11 14-352,11-13 512,-13 13 545,14 13 192,0 1 289,0-1 351,0 0 129,13 14-97,13-1 289,0 1-192,13-14-160,1 0-225,12-13-224,2 0 96,-2 0-384,-12 0-128,-1 0-705,-13-13-1601,-13 13-6439</inkml:trace>
  <inkml:trace contextRef="#ctx0" brushRef="#br1" timeOffset="207801.87">3208 6696 2274,'13'-13'480,"-13"0"1570,0-1 192,0 1-192,0 13 0,0-13-609,-13 13-512,0-13-160,-1 13-353,1 0-352,0 0-160,-13 13-32,12 0 32,0 14 0,1-14 32,13 0-32,0 1 0,0 12-32,13-13 0,1-13-65,13 13-159,-14-13 224,13 0 224,-12 0 128,12 0-32,-13-13 97,0 0-33,1-1 32,-14 2 97,0-2 63,0 1-256,-14-14-192,1 14-96,0 13 0,-13-13-32,-1 13 224,14 0-64,-13 13-64,12 0-32,0-13 0,1 14 0,13-1 32,13 0 96,1 1-64,0-2 96,12-12 0,-13 14-96,14-14 0,-14 13-128,13-13 128,-13 0 0,-13 0 32,14-13 32,-14 13 32,0-14-32,-14 2-96,1-2-32,0 14-64,-13-13-192,12 13-161,-12 0 289,0 0-32,12 13-32,14 1 159,-14-14 1,14 12 64,14 2 0,0-14 0,-1 13 64,0-13 64,13 0-64,-12 0 32,12 0 1,-13-13 31,0 13 0,1-14 32,-14 14 160,0-12 0,0 12 65,-14 0-289,14 0-192,-13 0-161,0 0 1,13 12-897,0-12-1954,0 14-3171</inkml:trace>
  <inkml:trace contextRef="#ctx0" brushRef="#br1" timeOffset="211439.09">11797 7187 7879,'14'0'416,"-14"0"-191,13 0 1792,-1 0-415,2 0-705,-14-14-289,13 14-63,-13 0-193,0 0 1,0 0-225,0 0 0,-13 14-128,-1-14-128,-11 13-64,-3 0-97,3 0 129,-16 0 0,15-13 224,0 14-32,-1-1 128,14-13 64,-13 13-63,26-13-33,-14 13-64,14-13 32,14 14 192,-1-1 96,0-13 97,13 13-33,1 1-127,-1-2-33,1 2-128,0-1-64,-2-13-96,-11 13 0,0 1-128,-1-14-384,-1 13-545,-12-13-1346,0 0-1376,-12 13-2371</inkml:trace>
  <inkml:trace contextRef="#ctx0" brushRef="#br1" timeOffset="211626.1">11612 7451 1953,'0'14'7015,"13"-1"-6727,0-13 1090,0 13 992,1-13-929,-1 14-864,13-14-289,-13 13 32,1-13-128,-1 13-192,1-13-352,-2 13-1185,-12 1-2531</inkml:trace>
  <inkml:trace contextRef="#ctx0" brushRef="#br1" timeOffset="212023.12">12141 7319 9032,'0'-13'-224,"0"13"-289,-13 0 1795,-13 13-322,13 0-767,-1 1 319,-13 12 161,27-13-161,0 14-255,0-1-1,0 1 0,13-14-64,15 0 32,-3 1-160,2-1 33,13-13 63,-14 0 96,14 0 0,-14-13 161,1-1 672,-14-12-257,0 12-255,-13 1-385,0-13-128,-26-1-64,13 14-96,-14-1-64,-12 2-417,12-2-960,-12 14-3172</inkml:trace>
  <inkml:trace contextRef="#ctx0" brushRef="#br0" timeOffset="-212959.35">9321 7690 9545,'-25'-14'1281,"11"14"-1345,-13 0-96,15 0 95,-15 14 98,0-1 31,1 0-64,0 13 320,12 1 673,2 14-32,12-2-289,0-12-479,0 12-129,12 1 0,15-14-32,0 1 0,-1-14 64,14 0 0,-1 1 32,-12-14 32,13 0 160,-14-14 65,14-12-97,-27-1 0,14 1 161,-27-1-1,12-12 1,-12 12-97,-12 1-224,-2-14-64,-12 13-64,0 0-64,-1 1 64,-14 13-96,2 13 0,0 0 0,-1 0 0,0 27 32,27-15 32,0 15 0,13 0 0,0-1 64,26 1 32,0-14 0,1 14 32,26-14-96,-13 0 64,0 0-64,0 1-32,-14-14-288,14 0-673,-28 13-1025,2-13-1602,-1 0-3554</inkml:trace>
  <inkml:trace contextRef="#ctx0" brushRef="#br0" timeOffset="-212699.33">9640 7994 8968,'0'27'865,"0"-14"832,13 1 898,-13 12-930,0-13-896,0 0-577,0 14-160,13-14-32,-13 1-256,13-14-609,-13 13-640,14-13-3300</inkml:trace>
  <inkml:trace contextRef="#ctx0" brushRef="#br0" timeOffset="-212404.32">9852 7849 12363,'-13'0'1153,"13"0"-1121,0 0 1121,0 0 673,0 0-1057,13 0-673,-13 0-160,0 0-449,12 13-1312,-12-13-2531</inkml:trace>
  <inkml:trace contextRef="#ctx0" brushRef="#br0" timeOffset="-212217.31">9905 8021 10441,'0'0'1538,"0"0"-1314,0 0 2082,0 0-896,0 0-1090,0 0-480,0 0-1634,0 0-3427</inkml:trace>
  <inkml:trace contextRef="#ctx0" brushRef="#br0" timeOffset="-211805.28">10103 7889 14285,'-14'0'1249,"14"0"-1249,0 0 609,0 13 768,28-13-416,-15 0-513,26 0-319,-12 0-129,-1 0-225,1 0-607,-1 0-1635,-13 13-3843</inkml:trace>
  <inkml:trace contextRef="#ctx0" brushRef="#br0" timeOffset="-211615.27">10130 8008 14958,'0'13'608,"0"-13"-544,12 0 96,15 0 1,0 0-161,12 0-1570,-12 0-2850,12 0-5540</inkml:trace>
  <inkml:trace contextRef="#ctx0" brushRef="#br0" timeOffset="-211214.25">10645 7849 13228,'-13'-13'-288,"0"13"-385,-13 13 1250,12-13-481,-12 27-96,0-14 32,12 13-32,1 1 0,0-1-32,13 14 96,13-14 32,14 0-64,-1 1-64,0-14 0,14 1-96,0-1-64,-1-13 160,-12-13 96,13-1-96,-14 1 192,0-14 32,-12 1-96,-14 13-32,0-14-32,-14 1-224,2 0-64,-15-1 96,-12 1 95,-2 13 194,2 13 511,-1-14 417,0 28-32,14-14-576,0 13 95,26 13-95,0-13-193,13 14-160,13-14-96,14 13-96,-1-12-737,1-1-352,0 0-321,-14 1-1889,14-14-5926</inkml:trace>
  <inkml:trace contextRef="#ctx0" brushRef="#br0" timeOffset="-211041.25">10976 8048 13805,'14'26'352,"-1"-13"-224,-13 14 481,0-14-385,0 14-480,0-14-2307,0 0-1825</inkml:trace>
  <inkml:trace contextRef="#ctx0" brushRef="#br0" timeOffset="-210601.22">11293 7981 13356,'0'0'1121,"0"0"-800,0 0 1120,14 0-224,13 13-801,-1-13-191,1 0-193,12-13-128,1 13-129,-1 0-704,2 0-2081,-2 0-3236</inkml:trace>
  <inkml:trace contextRef="#ctx0" brushRef="#br0" timeOffset="-210132.19">12048 7849 7783,'13'-13'3747,"-13"26"-3907,0-13 641,0 27 800,-13-1-737,13 0-447,-13 14-65,0-14-96,-14 14-385,14 0 97,-13-14 352,13 1 96,-14-14 320,1 1-95,-1-14 223,14 0-96,-1-14-255,2-12 95,12 12 288,0-12-415,0 0-33,12 12-64,15-12-32,0 26 288,-1-14 353,14 14-161,-14 14-191,14-1-33,-14 0-128,1 13 32,0-12 0,-1-1-576,1 0 192,-14 1-32,-13-1-1122,13 0-1600,-13 1-3300</inkml:trace>
  <inkml:trace contextRef="#ctx0" brushRef="#br0" timeOffset="-209619.16">12723 7716 13164,'-39'0'961,"26"0"-897,-15 14 64,2-2 609,13 15-33,-14 14-319,15-2-225,-2 14-160,14 0 64,0-14 0,14 15 32,-2-15 32,15-12 0,0-1-32,-1-12-160,1-1-128,0-13-1377,-15 0-2948</inkml:trace>
  <inkml:trace contextRef="#ctx0" brushRef="#br0" timeOffset="-209079.13">13081 7915 6309,'0'53'993,"0"-13"-128,0 0 224,0-14-288,-14 14-128,14-27 288,0 0-257,0 1 353,0-14 353,0 0-289,14-14-769,-14-12-256,13-1-128,0-12 320,0 12-192,0 0-128,14-12-64,-13 26-96,-2-14 32,1 27 64,-13 0 0,14 13 32,-14 14 0,0-1 32,0 1 32,0 13-32,0-14-129,0 14-1056,14-14-1025,-1-12-961,0-1-5221</inkml:trace>
  <inkml:trace contextRef="#ctx0" brushRef="#br0" timeOffset="-208350.09">13319 8060 12812,'0'-12'128,"0"12"-961,13 0 1217,0-14-63,14 14-97,-1-13-64,14 0-64,-14-1 128,1 1 97,0 0 127,-15 0-320,-12 0-256,0-1-481,-12 14-63,-1 0 223,-15 0 321,3 14 160,-2-1 128,0 13-31,14 1 95,0-14 0,13 14-32,13-1-128,0 0-32,14-12-160,12-14-128,2 13-64,11-13 256,-12-13-33,0 13-31,-14-14 256,0-12-128,-12 12 0,-1 2 32,-13-2 33,0 1-226,-13 0-223,-1-1 160,1 14 64,0 0 96,0 14 128,-14-1 0,14 14 96,13-15-32,0 15-160,0-14 32,13 14 96,14-14-192,-14-13 32,13 0 32,1 0 192,-1 0-32,-13-13 96,1 0 97,0-1 319,-14 1-512,0 0-192,0-1-448,-14 2-33,14 12 193,0 0 256,-14 12 32,14 15 64,0 0 0,0-1 96,0 1-64,0 12-32,14-12 32,-14 12 0,0 1 192,0-14-96,0 2-128,0-2 96,-14 0 289,1-12 319,13-14-127,-13 13 128,0-13 31,-14 13-287,14-13-161,-26-13-160,12 0-96,-12-14-64,12 0-224,13 1-865,14 0-1377,0-1-577,27 0-2274</inkml:trace>
  <inkml:trace contextRef="#ctx0" brushRef="#br0" timeOffset="-207984.07">14007 7981 11755,'-26'-13'864,"-1"26"-864,1 0 1346,-1 14-65,1 0-672,13-1-33,0 0-256,13 1-192,0-14-224,26 1 0,0-1-96,1-13-128,-1 0-129,1 0-63,-1-13 256,-13-1 160,0 1-385,-13 0 353,14-14 352,-14 0-160,-14 15 257,1-2 351,13 1-287,-13 0 191,0 13-31,13 0-257,0 13-160,0 0-96,13 1 0,0-2-32,14 2 32,-1-1-192,-13 0-320,14 1-481,-13-1-641,-2-13-1345,-12 0-1409</inkml:trace>
  <inkml:trace contextRef="#ctx0" brushRef="#br0" timeOffset="-207811.06">14113 8048 3235,'0'-27'4420,"14"14"-2050,-14-1-320,26 14 0,-13-13-737,14 13-384,-1-13-128,14 13-257,-14 0-223,0-13-225,2 13-289,-16 0-1344,-12 0-1346,-12 0-3202</inkml:trace>
  <inkml:trace contextRef="#ctx0" brushRef="#br0" timeOffset="-207614.04">14219 7796 8007,'13'0'1217,"0"26"289,-13 1 1088,14 0-480,-14 12-833,0-12-544,0 12-353,0 1-191,12-13-129,-12-1-96,0 0-321,14-12-768,-14-1-1089,0 0-2018,13 1-4965</inkml:trace>
  <inkml:trace contextRef="#ctx0" brushRef="#br0" timeOffset="-207427.03">14444 7994 13068,'0'27'96,"0"-14"-32,13 1 673,-13 12-385,0-13-480,0 14-417,14-14-191,-14 0-129,12-13-929,-12 0 193,0 0-3236</inkml:trace>
  <inkml:trace contextRef="#ctx0" brushRef="#br0" timeOffset="-207275.02">14471 8060 1793,'0'-66'-1249</inkml:trace>
  <inkml:trace contextRef="#ctx0" brushRef="#br0" timeOffset="-207266.02">14471 7942 128,'-14'-40'3203,"14"27"-2050,0 13-577,0 0-384,0 0-1665</inkml:trace>
  <inkml:trace contextRef="#ctx0" brushRef="#br0" timeOffset="-206937.01">14510 8127 5092,'0'27'4485,"13"-14"-4870,-13 0 385,14-13 1313,-2 0-736,2 0-769,12-13-353,-12 13 513,12-13-128,-12-1 192,-1-12-64,0 12 0,-1-12 160,-12 12-128,0 2 256,0-2 609,-12 14 192,-1 0-256,13 0-321,-13 0-127,-1 14 127,0-2 1,14 2-161,0-1 257,0 14-97,14-14-128,0 0-320,-1 1-32,12-1 96,3-13-192,-15 13-96,13-13 160,1 0-96,-1 0-256,-13 0-129,0 0-384,14-13-3010</inkml:trace>
  <inkml:trace contextRef="#ctx0" brushRef="#br0" timeOffset="-206049.95">15331 7955 11691,'0'-13'736,"0"13"-1120,0 26 192,0 0 288,-14 1 0,14 12-96,-13 1 0,13 0 64,0-13 224,0-1 609,0-13 32,0 1-96,0-14 0,13 0-65,1-14-319,-14 1-193,0-13-32,13-1 0,-13 14-128,13-14-128,0 1-320,0 0 96,1 12-225,-1 1 225,1 13 128,-2 0 64,-12 13 32,0 1 32,0-2-32,0 15 0,0-14 0,-12 14-353,12-14-351,0 1-1058,12 12-864,-12-13-417</inkml:trace>
  <inkml:trace contextRef="#ctx0" brushRef="#br0" timeOffset="-205277.91">15543 8060 3267,'0'-26'7431,"-14"26"-6502,14 0 192,-13 0-225,13 14 161,0 12-128,0 0-448,0-12-161,13 12-256,1-12 0,12 12-32,0-13 0,14-13 64,-14 0-64,1 0 96,-14 0-31,0-13 31,0 0-32,1-14 32,-14 14-96,-14 0 64,14-14-288,-13 14 288,0-1-224,0 2-225,13 12 65,-13 0-96,13 0 96,0 12 63,13 2 97,0-1-224,0-13-97,0 13 97,1 1 32,0-14 320,-2 13-32,1-13 64,1 0 96,-1 0 32,-13 0-64,14 0-64,-14 0 128,0 0-256,0 0 64,-14 0-32,14 13-128,-13 1 0,13-14 64,0 13 128,-14-13 64,14 13 64,0-13 0,14 0 32,-14-13 32,13 13-31,1-13-1,-14-1-64,12 1 0,-12 0-96,14 13-64,-14-14 32,13 14-64,0 0 384,-13 0 288,0 0-415,14 0 127,-14 14-96,0-1 160,0 0-159,0 1-129,0-14-32,12 13-32,-12 0 0,0-13-32,14 0-64,-14 0-65,0 0 33,0 0 32,0 0-32,0-13 64,13 13 64,-13-13 0,0 13 0,0 0-64,13 0-32,-13 0 64,14 0 0,0 0-32,-2 0 0,1 0-64,0 0-257,1 0-1088,0 0-2243,-14 0-3202</inkml:trace>
  <inkml:trace contextRef="#ctx0" brushRef="#br0" timeOffset="-204908.89">16125 7796 9737,'0'14'320,"-14"-2"513,2 15 1089,12 13-481,0-1-608,0 1-577,0 0-192,0 0-128,0-14-384,12 0 127,-12 1 225,14-27 160,-1 13 32,-13-13 32,13-13-31,1 13-33,-2-13-32,2 13-64,-1 0-32,0 0-65,-13 0 33,14 13 32,-14 0 64,0 1 0,0-1-32,0 0 32,-14-13-256,1 13-256,0-13-866,-1 0-1376,-12 0-642,13 0-1792</inkml:trace>
  <inkml:trace contextRef="#ctx0" brushRef="#br0" timeOffset="-204563.87">16243 8154 7975,'27'0'96,"0"0"256,-15 0 1698,16-14-736,-15 14-450,0-13-127,-13 0-449,0 13-352,-13-14-32,0 14-801,-1 0 289,-12 0 384,12 0 448,1 14-320,13-1 64,-13 0 32,26 1 32,0-1 0,1 13 0,12-13 0,-12 1-64,12-14 0,-14 13-64,2-13-193,13 0 129,-14-13 801,0 13 416,0-14-224,1 1-289,-1 0-480,0 0-128,-13 0-192,0-1-865,0 1-833,0 0-1121,0 13-4644</inkml:trace>
  <inkml:trace contextRef="#ctx0" brushRef="#br0" timeOffset="-204311.86">16509 7769 13164,'-14'-27'-641,"14"15"-736,14 12 2242,12 0 1409,1 12-1025,12 2-352,1 13 512,0 12-191,12 1-514,-12 0-159,0 13-97,-1 0 33,-12-1-129,-13-12-512,-14 14-64,-14-15-737,-13 1-705,1-14-1473,-27 14-4068</inkml:trace>
  <inkml:trace contextRef="#ctx0" brushRef="#br0" timeOffset="-202871.77">10579 8366 5349,'0'0'1601,"0"-14"353,0 14 512,0 0-640,0 0-705,0 0-480,14 0 159,-1 0-159,0 0-96,13 0-225,2 0 32,11 0-128,0 0-160,1 0-128,0 0 225,-14 14-354,0-14 97,1 0-448,-14 0-513,-13 0-737,0 0-1217,0 0-1057</inkml:trace>
  <inkml:trace contextRef="#ctx0" brushRef="#br0" timeOffset="-196862.43">11373 8432 2754,'0'0'2210,"0"0"-256,0 0 64,0 0-64,0 0-289,0 0-447,0 0-290,0 0-319,0 0-97,0 0 1,0 0-161,0 0 97,0 0-33,14 0-128,-1 0 33,-13 0-97,13 0-96,0 0-64,0 0 0,-13 0-128,14 13 192,-14-13-160,13 0 96,-13 0-32,0 0 64,0 0-96,0 0 0,0 0 96,0 0 33,0 0-290,0 0-127,0 0 32,0 0 96,-13 0-32,13 0-1,0 0 225,0 0-64,-14 0 96,14 0-64,0-13-32,-13 13-128,13 0 0,0 0 128,0-14-32,0 14 0,0 0 64,0 0 32,0-13-32,0 13 0,0 0 32,0 0 64,0 0-32,0-13 160,0 13-31,0 0-1,0 0-64,0 13 0,-13-13 64,13 27-96,0-14 0,0 0 0,0 0-128,0 14 161,0-1-226,0 14 194,13-14-129,-13 14-33,13 0 65,-13-14-32,14-12 32,-14-2-96,13 2-128,-13-14-224,14 0-545,-14-14-961,0 14-1762,0-12-2049</inkml:trace>
  <inkml:trace contextRef="#ctx0" brushRef="#br0" timeOffset="-196537.41">11334 8564 10409,'-27'0'2499,"13"13"-1699,2-13 450,12 0 319,0 0-288,-13 0-608,13 0-449,13-13-64,-13 0-64,12 0 97,2-1-193,13 1 160,-14-13-256,0 12 128,14-12-32,-14 13 96,0-1-96,-13 1 64,0 13-64,13 13 32,-13-13-64,13 14 32,1-1 64,-14-13-96,13 13 96,13 0-32,-13 1-64,28-1-32,-16 0 64,-11 0-481,13 1-447,-14-1-1347,13 0-3234</inkml:trace>
  <inkml:trace contextRef="#ctx0" brushRef="#br0" timeOffset="-195909.37">13293 8498 11434,'-14'0'609,"1"-13"448,13 13 224,0 0-416,0 0-128,0 13-33,0 13-127,0 1-193,13-1-96,-13 14-191,0-14-65,0 15 64,14-3-32,-14-10-128,13-2-289,0 0-95,-13-12-609,13-1-801,-13-13-1121,0 13-1793</inkml:trace>
  <inkml:trace contextRef="#ctx0" brushRef="#br0" timeOffset="-195607.36">13120 8590 13516,'-26'0'769,"26"0"-513,0-13-128,13 13 545,0-13-128,14 0-97,-14 0-192,13-14-192,1 14 0,0 0-32,-1-1 96,1-12-31,-14 26-65,0-13 192,0 13-32,0 0-96,1 13-64,-14 0 0,0 0 0,0 14-160,0-14-256,0 14-225,13-14-256,-13 13-544,13-13-1185,0 1-3108</inkml:trace>
  <inkml:trace contextRef="#ctx0" brushRef="#br0" timeOffset="-192087.16">3644 9226 5605,'-13'14'1345,"13"-14"-320,0 0 961,-12 0 256,12 0-544,0 0-577,0-14-417,0 14-31,0 0 32,0 0-257,0 0-64,12 0-319,1-13 319,1 13-128,-1 0-160,1 0 32,12 0 33,14 0-129,-14 13 64,26-13 96,-12 0-96,13 0-160,-12 14 64,11-14 32,1 0-64,0-14 0,-13 14 224,-1 0-320,0 0 160,-11 0-256,-15-13-225,0 13 65,-13 0-705,0 0-865,0 0-160,-13 0-512,13 0-1058</inkml:trace>
  <inkml:trace contextRef="#ctx0" brushRef="#br0" timeOffset="-191705.13">4147 9068 6694,'0'12'4388,"0"2"-4228,0-14 64,0 13 961,14 0 385,-2-13-641,15 14-449,0-1-63,-1-13-1,14 13-64,13-13-127,-14 14-161,1-14 0,-14 13-64,15 0 64,-28-13 32,-1 13 128,2-13 193,-14 13 31,0-13-288,-14 14-64,2-1-96,-14 0 64,-2 13-128,2 1-480,-14 0-1186,14-1-2018,0 14-3939</inkml:trace>
  <inkml:trace contextRef="#ctx0" brushRef="#br0" timeOffset="-189678.02">3221 6749 5733,'-13'-13'5926,"0"13"-5478,13-14-448,-14 14 32,1 0 0,13 0-96,-13 0-64,13 14 0,0-14 64,-13 13 32,13 0 0,0 1 32,13-1 0,-13 0 0,13-13-32,0 14 64,1-14 320,-1 0 224,0 0-127,0-14-97,0 1-96,-13 0 65,0-1 31,0 1 32,0 0-127,0-1-129,0 2-32,-13 12-128,13-14-256,-13 14-161,0 0-255,0 14 415,13-2 97,0 2 128,0-1 32,0 0 0,0-13 64,13 14 64,0-14 224,0 0-159,0 0 127,-13 0-96,14 0-256,-14 0-1089,0 0-1570,0 0-1761</inkml:trace>
  <inkml:trace contextRef="#ctx0" brushRef="#br0" timeOffset="-189007.98">3261 6802 6534,'-14'-13'1633,"1"13"-1505,13-13 65,0 13 960,0 0 640,0 0-1024,0 0-769,0-14-32,0 14 256,13 14 193,1-1-33,-1 0-96,0 14-160,13-1-64,-12 1 129,13 12 95,-15-12-64,15 13-96,0 0 0,-1-14-64,-13 14 0,14-14 33,-1-13-97,-13 14 0,1-14 0,-1 14 0,0-27-32,-13 13-385,13-13-800,-13 13-769,0-13-448,0 0-3204</inkml:trace>
  <inkml:trace contextRef="#ctx0" brushRef="#br0" timeOffset="-188630.96">3341 7080 12107,'0'0'641,"-14"0"-770,14 14-127,14-14 641,-1 13 383,-13 0-159,25 0-257,3 14 33,-15-14-97,13 14 256,1-14-191,-1 0-33,-13 0 0,14-13 129,-14 0 319,13 0-127,-13 0 32,1-26-161,12 13-224,-13-14-191,1 1-33,-14-14 0,13 13-192,-13 14-257,14-14-480,-14 15-64,0 12-608,0 0-2082,0 0-6695</inkml:trace>
  <inkml:trace contextRef="#ctx0" brushRef="#br0" timeOffset="-187528.9">3591 7253 5829,'0'-14'897,"0"14"-577,-13 0 1090,13 0 575,-13-13-703,13 13-482,-13 0-223,0 0-161,13 0-159,-14 0-257,1 13-32,0 1-1,0-1 33,13 13-32,0 1-32,13 0 64,0-15-64,0 2-160,14-1-192,-1-13 256,1 0 224,-1-13 128,1-1 0,-14 2 192,1-2 65,-2-12-1,-12 12-160,0-12 1,0 13-129,-12-1 192,-15-12-63,13 13-161,-11 13 0,11-13-320,-13 13-33,14 13 65,0 0-32,0 0 96,13 14 0,0-1 64,0-13-64,13 1 0,0-1 32,13 0-129,-12-13 193,12 0 64,-13-13 97,1 13-1,-1-13-64,-13-1-32,0 1 192,0 0-96,-13 13 32,-1-13 33,1-1 351,1 14-448,-2 0-160,14 0-96,-14 0 0,14 14-32,0-14 32,0 13 32,14 0-161,0-13-543,-2 13-706,1 1-2337</inkml:trace>
  <inkml:trace contextRef="#ctx0" brushRef="#br0" timeOffset="-184668.73">4729 7173 12043,'0'14'1089,"0"-1"-1185,0 13 96,0 1 256,0 12 929,0 15-352,0-2-353,-13 15-159,13 12-33,0-13-160,0-13-64,0 0 0,0-27-64,13 1 0,1-13-64,-14-1-576,14-13-578,-14 0-1216,0 0-1506</inkml:trace>
  <inkml:trace contextRef="#ctx0" brushRef="#br0" timeOffset="-184387.72">4558 7597 14157,'13'27'160,"-13"-1"-192,13 0 128,14 1 737,-14 0 160,0-1-417,0 1-287,14 0-97,-1-15 64,-13 2 64,14-1 97,0-13-225,-2-13 160,3-1-63,-2 2-193,0-15-32,1 0-64,-1 1 0,1-1-481,0 0-960,-15 1-1346,15 13-2914</inkml:trace>
  <inkml:trace contextRef="#ctx0" brushRef="#br1" timeOffset="-173416.09">11691 2285 7879,'0'-27'1601,"0"13"289,-13-12-256,0 14-257,13-16-416,-27 15-384,14-13-193,-13 26-320,-14 0-192,-14 0-64,2 13 32,-14 13-1,13 14 97,0 14 32,-1-2-32,2 2 64,26-2-32,-14 1 96,26 14-96,2-1 0,24 0 64,2-13-64,26-13 32,12-1-160,2-12-128,12-14 256,13 1 128,-13-14 192,14 0 257,-14-14 63,0-12-223,-13-1-161,-14-12-32,2-14-96,-16 0-64,-11-1 0,-14-25-64,0 13-64,-14-13-32,-11 12 128,-16 14 256,-12 13 96,1 28-255,-1-2-226,-13 14 65,12 14-1922,1-2-4099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0:30:19.2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7039 6822 3331,'-14'0'1249,"14"0"32,0-13 224,0 13 1,0 0-289,0 0-672,0-14-225,0 14 96,0 0 65,14 0-97,-14 0-96,14 0-31,-1 0-1,-13 0 0,26 0 0,-13 0-31,1 0 95,12 0 0,0 0 0,14 0-95,0 0-33,12 0-96,2 0 64,12 0-128,13 0 32,-13 0-32,14 0-32,-1 0 32,1 0-32,0 0 32,12 0 0,0 0 0,2 14 32,-2-14 32,-13 0 1,14 0 31,-13 0-128,-2 13 0,2-13 32,-14 0 0,0 0-32,-12 0 0,-2 0 0,-12 0 0,-13 0 32,-2 0-192,-25 0-609,0 0-1505,-12-13-5414</inkml:trace>
  <inkml:trace contextRef="#ctx0" brushRef="#br0" timeOffset="3679.21">660 5273 5925,'-26'0'96,"26"12"0,0-12 769,0 0 1025,0 0-128,0 0-673,13 0-641,0 0-64,0 0 1,14-12-129,12 12-128,-11 0-96,10 0 0,3 0-32,12-14 0,13 14-160,14 0 32,-1 0 128,0 0 32,41-14 32,12 2 256,14 12 257,12-14 31,-26 14-95,-13 0-97,-26 0-224,-14 0-95,-12 0-65,-1 0 64,-14 0-96,-12 0 0,-14 0-225,-12 14-223,0-14-64,-14 0-193,0 0-288,0-14-2594,-14 14-5638</inkml:trace>
  <inkml:trace contextRef="#ctx0" brushRef="#br0" timeOffset="59280.39">4035 5696 1249,'-13'0'1954,"13"0"-97,-13 0 738,13-13 31,0 13-384,-14 0-480,14 0-417,0-14-288,0 14-160,-13 0-32,13 0-96,0 0-385,0 0-224,0 0-32,13 0 97,-13 14-33,14-14 160,-1 13-160,0-13 0,0 13 65,14 14-161,-1-14 0,14 13-32,-13-12 64,12 12-128,1 1 96,0-14-160,-14 13-224,14-12 512,-13-1-384,-15 0 64,1 1-128,1-14-65,0 0-63,-14 0-193,0 12-95,0-12-65,0 0-320,-14-12-544,0 12-1186,14-14-3811</inkml:trace>
  <inkml:trace contextRef="#ctx0" brushRef="#br0" timeOffset="59554.4">4405 5630 11402,'-13'0'1570,"1"0"-1346,-2 0 353,1 13 512,-1 13-417,-12 1-223,0 13-129,-1-1 96,-12 14 225,11-12-161,3 11-384,-2-26 193,13 14-289,1-26-96,0 12-321,13-13-383,0 0-930,0-13-2722,0 0-6277</inkml:trace>
  <inkml:trace contextRef="#ctx0" brushRef="#br0" timeOffset="62844.59">5028 5696 3843,'0'0'2691,"-14"0"191,14-13-319,0 13-673,0 0-289,0 0-320,0 0-640,0 0-417,14 13 353,-1 0-1,27 1-127,-14 12-161,14 14 0,-14-14-192,14 14 0,0-14 1,-14 1-33,14 0 64,-14-1-192,1-13 128,-14 0-64,0 1-353,-13-1-383,0-13-417,0 13-385,-13-13-1184,13 0-2980</inkml:trace>
  <inkml:trace contextRef="#ctx0" brushRef="#br0" timeOffset="63066.6">5438 5657 13869,'-13'0'672,"-14"0"-351,1 26 479,-1 0 161,-12 14-192,-2 13-192,-11 0-417,12 0-64,14-14-32,0 1-32,-1-13-320,14-1-321,13 1-608,0-14-1666,13-13-5221</inkml:trace>
  <inkml:trace contextRef="#ctx0" brushRef="#br0" timeOffset="64366.68">6152 5736 6374,'-12'-13'2017,"-1"13"258,13 0-418,0-14-191,0 14-321,0 0-288,0 0-480,0 0-289,13 14 192,-1-14 65,2 13-129,13 13 97,12-13-193,-12 14-192,12-1 0,14-12 1,-13 13-129,-1-1 0,2-13-32,-15 14-65,0-15 1,1 2-352,-14-1-33,0-13-255,0 13-129,-13-13-224,0 0-352,0 0-673,0 0-417,0 0-2337</inkml:trace>
  <inkml:trace contextRef="#ctx0" brushRef="#br0" timeOffset="64633.68">6537 5683 13837,'-40'13'832,"26"-13"-832,-12 13 193,13 1 607,-14 12 33,-13 14-192,14-1-321,0 2-192,-1-2-32,1 0-64,13-12-32,-1 0-64,14-1-224,0-13-193,0-13-447,0 13-706,0-13-2434</inkml:trace>
  <inkml:trace contextRef="#ctx0" brushRef="#br0" timeOffset="65706.75">8111 5696 4964,'-12'0'4645,"-2"0"-1987,14 0-448,0 0-640,0 0-609,0 0-353,0 0-288,14 0 417,-2 13 128,1 1-320,14-1-257,13 13 96,0 1-288,-14-14-32,27 13 64,-14 1-64,1-13-31,-13 12 63,12-13-257,-25 0-95,12 1-128,-26-14-385,14 0-192,-14 0-384,0 0-705,0 0-1954,-14 0-6630</inkml:trace>
  <inkml:trace contextRef="#ctx0" brushRef="#br0" timeOffset="65981.77">8482 5696 15054,'-13'0'672,"-1"0"-832,14 13 320,-26 1 385,13 12-129,-14 0-320,1 1 161,-1 13 223,1-1-160,-1 1-191,1-14 31,0 1-160,12 0-193,1-1-543,13-13-738,0-13-1344,13 0-2531</inkml:trace>
  <inkml:trace contextRef="#ctx0" brushRef="#br0" timeOffset="66897.82">9474 5749 7527,'-39'-13'288,"25"13"-160,1 0 2114,0-13-929,0 13 1,13 0 223,-13-14-256,13 14-224,0 0-32,0 0-32,0 0-256,0 0-193,0 0-159,13 14-97,0-14 193,0 13-321,14 0 64,0 0 96,-2 14-64,16-14-159,-2 13-33,14-12-32,-13 13 64,-1-1-128,1-13 64,-14 14-96,2-15-97,-3 2-159,2-1-96,-27 0 224,14-13-129,-14 0-95,0 0-33,0 0-31,-14 0-513,14-13-320,-13 13-609,-14-27-2370</inkml:trace>
  <inkml:trace contextRef="#ctx0" brushRef="#br0" timeOffset="67142.84">9805 5657 9833,'-26'12'1089,"12"-12"-993,1 27 1826,-13 0 192,-1 12-865,-12 1-352,-1 0-193,14 13-127,-14-13-289,14-14-224,13 0-160,-1 1-320,14-1-705,0-13-1698,0 1-5541</inkml:trace>
  <inkml:trace contextRef="#ctx0" brushRef="#br1" timeOffset="71290.07">6973 3841 11434,'0'0'1666,"-14"0"-225,14 0 129,0 0-385,0 0-512,0 0-513,14 0-32,-1 0 480,14 13 65,-1 14-225,14-14-159,0 14-33,0-14-128,-1 13-32,14 1 32,-13-1-64,0 1 32,-1-14-96,-12 14 0,-1-14 0,-13-13 0,0 13-512,-13-13-289,0 0-192,0 13-128,0-13-384,-13 0-449,0 0-1153,-13 0-3267</inkml:trace>
  <inkml:trace contextRef="#ctx0" brushRef="#br1" timeOffset="71515.09">7383 3854 5637,'0'-13'8552,"-13"13"-8264,13 0 289,-13 0 224,0 13-449,-14 1 32,1 12 129,-14 14 127,14 0 129,-14-1-353,14 1-255,-1 0-97,0 0-64,14-14-193,0-13-447,13 14-225,0-14-993,0 0-3395</inkml:trace>
  <inkml:trace contextRef="#ctx0" brushRef="#br1" timeOffset="72784.16">8879 3868 8263,'-14'0'5125,"14"0"-3587,0 0 63,0 0-512,0 0-512,0 0-385,14 13 192,-1 0 97,14 0 95,-1 14-31,14-1-385,0-12-32,-1 13 32,1-1-96,-1-13-96,-12 0-128,-1 1-128,1-1-129,-13-13-159,-1 13-353,-13-13-480,0 0-609,0 0-513,-13-13-3394</inkml:trace>
  <inkml:trace contextRef="#ctx0" brushRef="#br1" timeOffset="72986.17">9223 3881 13356,'0'0'1409,"-14"0"-960,1 0 640,1 13-128,-15 0-224,0 14-289,-12-1-32,-1 15-223,14-2-129,-14 1-96,27-14-417,0-13-512,-1 1-768,14-1-1923,0 0-5380</inkml:trace>
  <inkml:trace contextRef="#ctx0" brushRef="#br1" timeOffset="73873.22">10176 3841 15214,'-13'13'1089,"-1"-13"128,14 0 0,0 0-608,14 14 31,12-1 321,0 0-288,1 14-225,12-1-95,15-13-225,-15 14-32,2-1-64,-2 1 0,0-14-64,-12 1-224,0-1-33,-1 0-351,-13 0-513,-13-13-449,0 0-384,0 0-480,-13 0-3748</inkml:trace>
  <inkml:trace contextRef="#ctx0" brushRef="#br1" timeOffset="74084.23">10599 3841 15150,'-13'0'897,"0"0"-737,-13 13 833,-1 1 0,0 12-449,-12 14-223,-14 0-193,13-1 32,0 1-160,0-13 32,14-1-320,13 1-577,0-14-673,13 0-1376,13 0-3653</inkml:trace>
  <inkml:trace contextRef="#ctx0" brushRef="#br1" timeOffset="74781.27">11063 3841 10890,'-53'0'1665,"40"0"-1120,-1 0 864,0 0 193,2 0-577,12 0-321,-13 0 65,13 0 160,0 13-192,13-13 31,-1 14-127,2-1-289,13 0-95,-1 14-65,14-14-32,-14 13-32,14 1-96,13-1 0,-14 1-64,-12-14-64,13 14-192,-27-14-33,14-13-255,-14 13-513,-13-13-417,0 0-479,0 0-1186,0 0-4132</inkml:trace>
  <inkml:trace contextRef="#ctx0" brushRef="#br1" timeOffset="74983.28">11327 3815 17008,'-39'13'160,"-1"13"961,14 1-64,-28 13-449,15-1-383,-1 2-193,14-2-128,-1 1-321,14-14-544,13 1-800,0-1-1507,13-13-3522</inkml:trace>
  <inkml:trace contextRef="#ctx0" brushRef="#br1" timeOffset="75734.33">11724 3815 11627,'-13'0'1537,"0"0"-448,0 0 961,13 0-513,0 0-319,0 0-482,0 0-287,0 13 255,13-13 33,0 13-128,0 14-225,14-14 32,12 13-159,-12 1-65,26-1-32,-14-12-32,1 13-128,13-15 96,-14 15-256,-11-14-64,-2-13-129,0 14-319,-26-14-289,14 0-352,-14 0 96,0 0-769,-14-14-1890,2 1-1697</inkml:trace>
  <inkml:trace contextRef="#ctx0" brushRef="#br1" timeOffset="75972.34">12148 3788 15502,'-13'-13'801,"13"13"-385,-14 0 577,2 0-224,-15 13-481,0 1 33,-13 12 159,-12 27 385,-2 0-160,2 0-257,-1 0-224,14 0-128,11-13-64,15-14-288,0 1-481,13-14-704,13 0-769,0 0-4741</inkml:trace>
  <inkml:trace contextRef="#ctx0" brushRef="#br0" timeOffset="82400.7">1573 5881 4260,'-40'0'1825,"28"0"289,-15 0-64,14 0 0,-1 0-416,2 0-449,-2 0-448,1 0-129,13 0-95,-13 0-129,13-12-224,0 12-160,0 0 32,0 0-96,13 0 128,0 0-64,1 0 0,12 0 64,14 0-96,-1 0 0,27 0 64,1 0-32,-15 0 0,2 0-64,-2 0-160,-12 0-193,0 0-127,0 0-1,-14 0 65,-13 0 32,0-14 63,-13 14 65,0 0-801,0-13-2338,-13 13-1570</inkml:trace>
  <inkml:trace contextRef="#ctx0" brushRef="#br0" timeOffset="82666.72">1918 5762 5413,'0'0'3747,"13"0"-3651,-13 0-192,12 0 545,-12 0 287,14 0-255,13 0-65,-1 13-128,1 1-63,-1-1 95,0 0 96,1-13-159,-14 13-1,1 1 32,-2-1-64,2 1 33,-14-14 63,0 12 385,-14-12 31,2 14-319,-15-1-225,0 0-128,-12 1-481,12-2-1216,-12 2-1378,-2-1-3171</inkml:trace>
  <inkml:trace contextRef="#ctx0" brushRef="#br1" timeOffset="84095.81">1389 4027 3010,'-27'13'2275,"27"-13"-2852,0 0 449,0 0 608,0 0 962,13 0 31,-13 0-512,14 0-64,-2 0 224,2 0-288,12 0-321,0 0-192,28 0-159,-2 0-97,28-13 32,0 13-96,-2-14 32,2 14-32,-14 0-64,-26 0-289,0-12-543,-14 12-802,0 0-1121,-12 0-1024</inkml:trace>
  <inkml:trace contextRef="#ctx0" brushRef="#br1" timeOffset="84404.82">1904 3894 10025,'14'0'1826,"-1"0"-2371,-1 0 545,2 0 321,13 13 607,-1-13-223,1 0-385,-1 14-224,0-1 257,14-13 31,-26 13-32,12-13-255,1 13-1,-14 1-64,-1-14 64,-12 13-32,0 1 96,0-2 192,-25 2 33,11-1-289,-25 0-32,12 14-64,0-14 32,-12 0-416,12 14-1282,1-14-2594</inkml:trace>
  <inkml:trace contextRef="#ctx0" brushRef="#br2" timeOffset="99048.66">6801 5935 4099,'0'0'929,"0"0"1185,0 0 769,0-14-801,0 14-673,0 0-416,0 0 128,0 0-224,0 0-384,0 0-257,0 0-224,0 0-64,0 14 96,0-2 0,0 2-32,14-1 96,-14 0 128,0 14 129,0-1-129,0 1 128,0-1-159,0 0-1,0 1-480,0 0 544,12-15-288,-12 16 0,0-15-128,0-13-129,0 13-255,0-13-513,0 14 64,0-14-833,0 0-960,0 0-2211</inkml:trace>
  <inkml:trace contextRef="#ctx0" brushRef="#br2" timeOffset="99575.69">6655 6160 7463,'-13'0'1569,"13"0"-1217,0 0 962,0 0 639,0 0-831,0-14-386,13 1-31,-13 13 128,14-14-385,-14 1 1,14 0-97,-2 0-192,1 0-64,14-1-64,-13-12 96,-2 13 0,2 0-64,-1-14-64,0 14 65,1-1 127,-2 2-128,2 12 0,-14 0-64,0-14 192,0 14-192,0 14 64,13-14 96,-13 12 32,0 2 1,13-1-33,1 0-32,-2 14-32,2-27-128,-1 13 128,0 0-192,1-13-513,-2 13-960,2-13-3652</inkml:trace>
  <inkml:trace contextRef="#ctx0" brushRef="#br2" timeOffset="100246.73">6815 5987 800,'0'-13'1730,"0"13"704,-14-13 129,14 13-449,0 0-609,0 0-416,0 0-224,0 0-289,0 0-159,0 0-161,0-14-96,0 14 0,0 0-64,0 14-63,0-14 159,0 13 224,-13 14 65,13-1-161,0 0-96,0 1 32,0-1-128,0 14 97,0-13 63,0-1-32,0 14-128,0-14 129,0 1-161,0 0 64,0-1-192,0 0 128,13-12-64,-13-1-32,0 0 64,0-13-96,0 0 0,0 0-417,0 0-640,0 0-1249,0-13-2370</inkml:trace>
  <inkml:trace contextRef="#ctx0" brushRef="#br2" timeOffset="209688.99">12955 3351 5541,'14'-13'480,"-14"13"513,0-13 737,0 13-161,0 0-832,0-14-160,0 14 415,0 0 65,0-13-96,0 13-352,0 0-545,0 13-256,13-13 160,-13 27 32,0-14 64,0 27-64,0-14 32,0 14 32,0 0-64,0-1-32,0 1 64,0-13-32,0 13 0,0 0 64,0-14-128,0 14 128,0-14-64,0 1-64,0-1 0,-13 0-32,13 1 64,0-14 32,-14 14 0,14-14 0,0 0 32,0-13 32,0 13 0,0-13-32,0 0 128,0 0-32,0 0 64,0 0-192,0 14 32,0-14-32,0 0-32,0 0 32,0 0 0,0 0 32,0 0 32,0 0 1,0 0 95,0 0-96,0 0 64,0 0-64,0 0-32,0 0-32,14 0-32,-14 0 32,0 0 0,13 0 32,-13 0 0,13 0-32,-13 0 32,13 13 0,0-13 32,1 0-64,-1 0 0,0 0 32,-13 0-32,13 0 0,0 0 0,1-13 32,-1 13-32,0 0 96,0 0 0,-13-14-96,13 14 32,-13 0-32,14-13 0,0 13-32,-14 0-32,25 0 32,-11 0 32,13 0-64,-1 0 64,0 0 0,1 0-32,-1 0 32,1 0 0,-1 0-32,0 0 0,2 0 32,11 13 0,-12-13-32,12 0 32,0 14 0,-12-14 32,12 0-32,1 13 0,0-13 0,-13 0 0,12 14 0,1-14 0,-14 12-32,14-12 32,0 14 32,0-14-32,13 0 0,-14 13 0,1-13 0,13 0 0,0 0 32,-13 13-32,0-13 0,12 0 32,-12 0-32,13 14 32,-14-14-32,14 13 0,1-13 32,-1 0 0,-14 0-32,14 13 0,14-13-32,-14 0 32,-1 0 0,1 0 32,-13 0 0,13 0 64,-1 0 0,1 13-31,-12-13-33,11 0 0,1 0-32,13 0 0,-13 0 0,13 0 0,14 0 0,-28 0 32,2 0-32,-1 0 0,-14 0 32,-12 0-96,12 0 64,1 0-96,13 0-33,0 0 65,-13 13 0,13-13 32,-14 0 32,1-13 0,0 13 0,-13 0 64,-2 0 0,3 0-32,-15 0 129,-13 0-129,12-13-32,-12 13 0,14 0 32,-1 0-32,-13 0 32,14 0 0,-1-13-32,0 13 0,-13-13 0,13 13-32,-13-14-96,0 1 95,13 0-31,-13-13 0,0 12 0,0-13-224,14 1 0,-14-1-33,13 1-31,-13-1 160,13-12 96,-13 12 96,0-12 0,0-1 160,0 14 0,0-14-96,0 13-32,0 0-64,0 14 32,0-13-32,0 12-64,0 1-64,13-13 32,-13 13 64,0-1 96,0 14 0,0-13 32,0 0 96,0 13 32,0-13 32,0 13-192,-13 0-96,13 0-32,-13 0 0,0 0 0,-1 0 0,1 0 64,-13 0 32,-1 0 32,-12 0 0,-2 0 0,2 0 0,-1-14 32,-13 14 32,-13 0-32,0 0-64,0-13 0,-14 13 0,-12 0 0,-14-13-32,14 13 32,-1-14 0,13 14 0,1-12 0,-1 12 0,14-14 32,-13 14 0,0 0-32,-1 0 0,-13-13 0,14 13 0,0 0 0,0 0 32,-15 0-32,15 0 0,0 0 193,-14 0 63,14 0-32,-15 0 64,16 13 1,-2-13-97,1 0-96,-14 0 0,13 0-32,-12 0 64,13 0 128,-14 14-128,14-14-31,13 0-97,0 12 64,-1-12-64,27 0-513,1 0-832,-1 0-2082,14 0-7560</inkml:trace>
  <inkml:trace contextRef="#ctx0" brushRef="#br2" timeOffset="213453.2">15020 5537 928,'-13'0'1538,"13"0"256,-14 0 127,14 0-95,0 0-160,-13 0-257,13 0-192,0 0-32,0 0-224,0 0-352,0 0-129,0 0-159,13 0-65,1 0-128,-1 0-64,0 0 0,13 0-64,1 0 32,-1 0-32,15 0 0,-16 0-128,2 0-449,-1 0-384,1 0-768,-14 0-1282,13-13-1986</inkml:trace>
  <inkml:trace contextRef="#ctx0" brushRef="#br2" timeOffset="214138.24">15960 5590 6277,'0'13'1794,"0"-13"-897,-14 0 961,14 0 0,0 0-1058,14 0-511,-1 0 223,13 0-128,1 0-127,-1-13-129,1 13-96,-1 0-32,0 0-32,1 0-224,12 0-193,-12 0-448,-1 0-640,1 0-353,-13 0-576</inkml:trace>
  <inkml:trace contextRef="#ctx0" brushRef="#br0" timeOffset="-196411.4">13418 5974 672,'0'-13'1890,"0"13"64,13 0 96,-13 0-289,0-14-31,0 14-321,0 0-256,-13-12-256,13 12-192,0 0-385,0-14-160,0 14-160,-13 0-32,0 0-96,0 0 32,-1 0 96,-12 14-32,0-2 0,12 2 32,-12-1 0,0 0 64,12 14-64,1-1 32,-1 1 0,2-1-32,12 0 0,0 1 0,12 0 32,2-1 64,13-12-64,-1 12 0,0-12 97,1-2-65,12 2 0,1-14 32,0 0 32,-1 0-96,2-14 96,-2 2 0,-12-2 32,-1 1 32,0-14 33,0 1 31,-26-1 128,14 0 129,-14 1-97,-14-14-63,2 14 63,-15 0-256,0-1-320,1 0 448,-14 15-352,14-2 64,-1 1-256,14 13-705,1 13-1185,-2-13-2627</inkml:trace>
  <inkml:trace contextRef="#ctx0" brushRef="#br0" timeOffset="-195799.37">13947 6226 7623,'0'0'1986,"0"0"-1826,0 0 705,0 0 672,0 0-256,0 0-896,0 0 287,-12 13 353,12-13-288,-14 14-353,-12 12-288,12-13 32,-12 0-63,0 1-258,12 12-159,-12-13-321,13 0-800,0 1-2339,13-14-6628</inkml:trace>
  <inkml:trace contextRef="#ctx0" brushRef="#br0" timeOffset="-195193.33">14332 5987 5797,'-13'-13'1569,"13"13"834,0-13-289,0 13-417,0 0-479,-14 0-450,14 0-479,0 13 351,14 0-63,-14 1-97,0 12-128,13 0-95,-13 1-129,13 12-32,-13-12 0,0 12 0,0-25-96,0 13 32,13 0-96,-13-15-96,13 2-192,-13-1-225,0 0-768,0-13-1474,14 0-3171</inkml:trace>
  <inkml:trace contextRef="#ctx0" brushRef="#br0" timeOffset="-194919.32">14569 6279 9096,'14'13'3011,"-14"-13"-3011,0 13 737,0 1 864,-14-14-640,1 13-769,1 0-192,12 0-64,-14 0-64,1 1-320,-1-1-898,1 0-1312,0-13-3524</inkml:trace>
  <inkml:trace contextRef="#ctx0" brushRef="#br0" timeOffset="-194393.29">14888 6067 11242,'-13'-14'513,"13"14"-289,13 0 929,-13-13-192,26 13-289,1 0-287,-1 13-1,14-13 225,-1 14-65,-12-1-480,-1 0-128,-26 13 64,13-12-288,-13 13-192,0-14 127,-13-1 129,0 2 192,0 0 32,-14 12 32,1-26 128,-1 14 64,14-2 129,0 2-97,13-14-64,0 13-32,0 0 129,13-13-33,0 14-32,14-14-128,-1 13-128,1-13-128,-1 0-513,0 0-576,-12 0-1281,12 0-2403</inkml:trace>
  <inkml:trace contextRef="#ctx0" brushRef="#br0" timeOffset="-194183.28">15403 6345 10121,'14'13'128,"-14"0"353,0 1 960,-14-14 0,1 13-384,0 0-512,1 0-225,-16 1-224,15-1-128,13 0-416,-13 0-961,13-13-2371,0 14-5637</inkml:trace>
  <inkml:trace contextRef="#ctx0" brushRef="#br0" timeOffset="-193693.25">15695 6106 12395,'26'-13'-128,"1"13"801,-14 0 1056,13 0-576,-12 13-480,-1-13-385,13 13-192,1-13 1,-14 14-65,0-1 0,-13 1-64,0-1-225,0-1 161,-13 2 32,0 0 32,-1 12-32,14-12-128,0-2 128,0 2 64,14 12 32,-1-12 0,-13-1-32,13 13 0,1-13 0,-2 14 0,2-14 32,-14 0-32,13 1 32,-26-14 0,-1 13-32,2-13-224,-2 13-129,-12-13-255,-1 0-417,1 0-897,-1-13-1505</inkml:trace>
  <inkml:trace contextRef="#ctx0" brushRef="#br0" timeOffset="-192843.2">13418 6623 7238,'0'-13'1538,"0"0"-513,0 13 576,0 0-704,0 0-641,0 0-224,0 13 97,0 0 255,0 14 128,0-1-159,0 1-65,0 12-96,0-12-64,0 13 0,0-14-128,0 14-128,0-14-256,0 1-481,13 0-352,-13-14-737,0 0-768,0-13-1763</inkml:trace>
  <inkml:trace contextRef="#ctx0" brushRef="#br0" timeOffset="-192554.18">13273 6822 8039,'0'13'4997,"0"0"-5093,0 1 224,13 13 384,0-1-319,1 0-129,-1 1-128,0-1 64,0 1 32,0-1 96,14 1 416,-14-14 225,-13-13 96,13 0 96,14 0-97,-13 0-95,-2-27-128,1 14-321,1-13-224,-1 12-64,-13 1-448,0 0-385,0 0-897,0 13-2369,-13 0-8457</inkml:trace>
  <inkml:trace contextRef="#ctx0" brushRef="#br0" timeOffset="-191696.13">13074 7378 7206,'0'-13'705,"13"13"-545,-13 0 673,0 0 0,0 13 384,0 1-448,0 12-289,0-13 1,0 14-65,0 0-224,0-1-32,0-12 64,0-2 289,0-12 160,0 0 31,0 0 1,-13 0-545,13 0-96,-13-12-96,0-2-192,13 1-96,0 13-65,0-13-95,0 13-353,0-14-384,0 14-417,0-13-191,0-1-65,13 14-32,-13-13-96,13 0-576</inkml:trace>
  <inkml:trace contextRef="#ctx0" brushRef="#br0" timeOffset="-191306.11">13101 7312 2306,'0'-53'2626,"0"27"97,-14 12-321,14 1-865,0 13-672,-13 0-705,13 0-192,-13 13-32,13 1 0,0 12 32,0 14 32,0-14-32,-13 14-64,13 0 160,0-1-32,0 2 0,0-1-32,0-14 32,-13 0 32,13 1 97,0-14 255,0-13 289,0 0 544,0 0-577,0-13-576,13 0-96,0-14-192,13 14-769,1-1-896,-1 14-1,1 0 513,0 0 320,-1 14 640,1 12 257,-14-12 128,-13-1 0,0 13 545,-13-13 928,-14-13 513,1 14-288,-15-14-609,15 0-769,0 0-256,-1 0-384,1-14-769,26 14-1762,0-13-3523</inkml:trace>
  <inkml:trace contextRef="#ctx0" brushRef="#br0" timeOffset="-190786.08">13299 7577 12748,'-13'14'736,"13"-14"-1152,0 0 288,0 0 416,13 0 160,1 0-159,12-14-1,-13 1-160,14 0-64,-14-1-32,-13 2-192,0-2-449,0 1-63,0 13 223,-13 0 129,-1 0 192,1 0 128,0 13 32,0 13-32,13 1 0,0-14 64,0 14 0,0-1 0,13-13-32,0 14 32,0-14-32,1-13 32,-14 13 65,13-13 95,-13 0 0,0 0 128,13-13-160,-13 13-63,0-13-1,0 0-96,0-1-64,0 14-64,13-13-161,0 0-223,15 13 160,-16-13 191,1 13 226,1 0 351,-1 0 97,-13 13 63,0 0-63,0 0-257,0 1-128,0-1-64,0 0-96,14 0-96,-14 1-224,12-1-769,-12 0-1185,0-13-2755</inkml:trace>
  <inkml:trace contextRef="#ctx0" brushRef="#br0" timeOffset="-190635.07">13657 7617 12459,'0'13'833,"-14"0"-897,14 1 416,0-1-63,0 13-642,0-12-2433,0 12-3044</inkml:trace>
  <inkml:trace contextRef="#ctx0" brushRef="#br0" timeOffset="-190491.06">13683 7537 11851,'-14'-12'-224,"14"12"-4709,0 0 2659,14 12 1121</inkml:trace>
  <inkml:trace contextRef="#ctx0" brushRef="#br0" timeOffset="-190095.04">13855 7617 5124,'-13'13'1410,"0"-13"-1378,-13 13 608,12 1 1026,-12-1-705,12 0-353,2 14-287,12-14-97,0 0-32,0 0-64,26 1 32,-13-14 129,14 0 319,-1 0-31,-13 0-65,14-14-288,-27 1-31,12 13-161,-12-13-225,0 0-607,0 13-642,0 0-191,-12 0 672,-2 13 705,1 13 224,0 1 192,-1 12 801,14-11 256,-12 11-833,12-12-63,-14-1 31,14-13 577,-13 0 448,13 1 32,-13-14-95,-13 0-386,12 0-575,0 0-289,1-14-192,0 1-417,-1 0-352,2-13-704,12-1-2947</inkml:trace>
  <inkml:trace contextRef="#ctx0" brushRef="#br0" timeOffset="-189784.02">14013 7696 4163,'28'40'4068,"-28"-13"-4004,-14-14 32,14 14 449,-14-15 256,2 2 128,-2 0-65,14-14 225,-13 0 129,13 0-386,0-14-543,13 0-161,1-12-96,-2 0-96,2 12-257,13-12-479,-14 13 127,13 13 513,-12 0 448,-1 0 769,0 13-160,-13 13-32,0 14 32,0-14-417,-13 14-448,13-13 224,-13 0-640,13-1-2018,-14 0-7752</inkml:trace>
  <inkml:trace contextRef="#ctx0" brushRef="#br0" timeOffset="-188016.92">14385 6650 4131,'0'0'5349,"0"0"-3939,0-13-1,0 13 257,0 0-289,0 0-640,0 0-609,0 0 32,0 13 64,13 0 64,-13 0 97,0 14 159,13-1 1,-13 1-65,13-1-159,0 14-129,1 0-96,-1-1-32,13 1-32,1 0-96,-14-14-128,13 1 0,-13-14 31,1 0-95,0 1-192,-1-1-385,-13-13-833,12 0-1985,-12-13-7143</inkml:trace>
  <inkml:trace contextRef="#ctx0" brushRef="#br0" timeOffset="-187497.89">14385 6968 10249,'0'0'1730,"13"0"-1218,-13 0 1026,13 0-385,0 13-480,0 0-257,1 0-128,12 14-64,0-14 161,1 14-97,-1-14-32,1 0 129,0-13 95,-1 13 1,-13-13 95,14-13-31,-1 0-65,-13-14-160,-13 1-63,0-1-161,0 1-96,0 0-64,0 12-449,-13 1-448,0 0-640,13 13-1891,-13 13-6181</inkml:trace>
  <inkml:trace contextRef="#ctx0" brushRef="#br0" timeOffset="-186356.83">14649 7511 13324,'0'0'1826,"0"-13"-1506,14 13 193,-1 0-33,13-13-224,1 13-192,-1 0-64,14 0-32,-13 0-224,-15 0-865,15 0-1313,-13 0-1794,-1 0-4036</inkml:trace>
  <inkml:trace contextRef="#ctx0" brushRef="#br0" timeOffset="-186148.82">14742 7365 9128,'0'0'1442,"0"13"-1058,0 1 609,0 12 256,0-13-224,0 14-577,0 13-319,0-13-65,0-1-64,13 0-193,-13 1-607,13-1-706,0-13-640,1 1-929,-1-14-4066</inkml:trace>
  <inkml:trace contextRef="#ctx0" brushRef="#br0" timeOffset="-185766.79">14927 7564 12459,'-13'13'-256,"13"-13"256,0 14 384,0-1 33,0 0-225,13 0-96,1 0 96,-1-13 97,0 0 223,0 14-224,14-14 1,-14-14-97,0 1-32,0 13-128,-13-13-96,0 0-224,13 13-353,-13-13-576,0 26-769,-13 0 1570,13 0 416,0 14-32,0-1 160,-13 1 320,13-1 257,0 1-129,-13-1 33,13-12 192,-13 12 288,-1-26 160,14 14 0,-13-14-288,0 0-417,-13-14-447,12 14-129,1-14-321,-13 2-191,13-2-385,-1 1-545,14 0-2145,0 13-7175</inkml:trace>
  <inkml:trace contextRef="#ctx0" brushRef="#br0" timeOffset="-185153.76">15192 7657 6502,'0'-14'1409,"0"1"-1377,0 26-96,0-13 1345,0 27-128,0-14-384,0 27 96,0-14-161,0 14-159,0-14-385,0 14-192,0-13 64,0-14 96,0 1 96,0-14 545,0 0 961,0-14-1186,0-12-351,0 0-161,0-2 64,0-11-96,0 12-64,13-12-545,13-1-1217,-12 13 257,12 1 1473,-12 13-96,-2 0-1,2 13 289,-1 13 385,0 0 31,-13 0-31,0 0 224,-13 14-289,0-14-64,-13 0 161,12 1-97,1-14-384,0 0-224,-1 13-673,2-13-1537,12 0-3332</inkml:trace>
  <inkml:trace contextRef="#ctx0" brushRef="#br0" timeOffset="-184850.75">15365 7696 13837,'12'14'928,"1"-14"-1024,0-14 1506,1 14-225,-14 0-833,14-13-256,-14 13 32,0 0 1,0-13-162,0 13-63,-14 0-128,0 0 64,1 0-32,0 0 96,1 0 64,-2 13-32,0 0 64,14 1 0,0-1 32,14 0 32,12 0-32,0 1 0,14-1-96,-13 0-160,12-13-353,-12 0-736,-14 0-1794,1 0-4548</inkml:trace>
  <inkml:trace contextRef="#ctx0" brushRef="#br0" timeOffset="-184582.73">15773 7485 10025,'0'-14'3459,"-12"28"-3331,-1-1 705,13 14 1281,-13 12-993,-1-12-576,14 12-289,0-12-128,0 12-64,14-12 32,-14-1-128,13-12-384,0-1-385,-13 0-1185,0-13-2498</inkml:trace>
  <inkml:trace contextRef="#ctx0" brushRef="#br0" timeOffset="-183997.69">14900 8067 11723,'-12'-13'1665,"-1"13"-1505,-1 0-192,-13 0 128,15 13 385,-15 1 127,13 12-63,14 0-65,-13 2-95,26-2-257,1 0-256,-1 1-545,13-1-224,1-13 64,12 1-63,-12-14-386,0 0-1184,12 0-1089,-25-14-1506</inkml:trace>
  <inkml:trace contextRef="#ctx0" brushRef="#br0" timeOffset="-183522.67">15073 8187 8840,'-40'0'1697,"27"0"-928,0 13 96,-1 0-449,14 1-319,-13-1-65,26 13-129,-13-13 1,14 1 128,12-1 225,-13-13 127,14 0-64,-14 0-128,0 0-63,0-13 95,-13-1-96,0 14-96,0-26-64,0 13-577,0 0-576,0-1 224,-13 14 577,13 0-193,0 0-159,0 0 479,0 14 257,13-1-64,-13 0 32,0 0 32,13 0 32,1 1 129,-14-1 351,14-13 449,-14 0 160,0 0-96,0 0-448,12-13-449,-12-1 0,0 14-96,0-13-128,13 0 0,1 0-65,-14 13 161,13 0-96,-13 0 96,0 0 129,14 13 415,-14-13-64,0 13-191,0 14-193,0-14-96,0 0-64,0 0-769,0 14-1217,0-14-993,0-13-3971</inkml:trace>
  <inkml:trace contextRef="#ctx0" brushRef="#br0" timeOffset="-182996.64">15324 8266 11434,'-13'0'737,"13"0"-833,-14 13 640,14 1 129,-12-1-673,12 0-96,0 0 0,0 14-64,0-14-641,0 0-256,12 1 416,2-1 289,-1-13 96,14 0 160,-13 0 96,-2 0 128,14-13 352,-12-1 97,0 14 224,-2-26-257,-12 12-576,0 1-512,0 0 576,-12 0 32,-2 13-128,-13 0 64,14 13 0,1-13-225,-2 13-1184,14 0 608,0 1 193,0-1 127,14 14 353,-2-14 224,1 0 353,14 1-193,-13-14-224,12 12 352,0-12 545,-12 0-224,-2 0-321,2 0 257,-1-12 31,0 12 482,1-14 31,12 1-353,0 13-223,-12 0 96,12 0-161,-13 0-352,14 0-160,-1 0-160,-12 0-640,-1 0-1987,0 0-7719</inkml:trace>
  <inkml:trace contextRef="#ctx0" brushRef="#br0" timeOffset="-182159.59">15139 6676 1217,'-14'-13'8135,"14"13"-6533,0-13-289,0 13 257,0 0-193,0 0-704,0 13-257,14-13 289,12 13-289,1 14-128,12-14 65,-12 13-129,26 1-128,-13-1-64,26 1 32,-13-1-96,0 1-32,-1-13-224,-12-2-193,0 2-95,-14-1-65,-12-13-192,-14 0-640,0 0-609,0-13-1185,0 13-2723</inkml:trace>
  <inkml:trace contextRef="#ctx0" brushRef="#br0" timeOffset="-181927.57">15602 6809 7302,'27'0'129,"-15"0"1344,15 13 1314,0 0-866,-1 0-479,1 1-225,-14-1 32,-1 1-352,2-2-577,-14 15-288,14-14 32,-14 14 32,0-14 33,-14 0-65,-12 0 32,0 1-32,-14-1-96,13-13-513,0 0-1248,15 13-3396</inkml:trace>
  <inkml:trace contextRef="#ctx0" brushRef="#br0" timeOffset="-180450.49">16039 6690 6950,'-13'0'2883,"13"0"-2082,0 0-1,0 0 738,13 0-225,-13 0-384,26 13-321,-12 0-223,12 0-161,14 0-160,-14 14-64,14-1 32,-1 1 0,-12-14 0,12 14-64,-12 0-64,0-15-160,-1 2-225,-13-1-191,1 0-545,-1 1-769,0-14-993,-13 0-2306</inkml:trace>
  <inkml:trace contextRef="#ctx0" brushRef="#br0" timeOffset="-180168.47">16409 6848 7238,'0'-13'4389,"14"13"-4389,-14 0 320,13 0 737,0 0 128,0 13-224,0 1-256,14-1-65,-1 1-95,1 12-193,-13 0-64,11-12-160,2 12-64,-13 0 0,-14-12 33,13-1 255,-13 0 160,-13-13-31,-1 13-33,1-13-191,-13 0-161,-15 0-64,16 0-64,-2 0-481,0 0-640,1 14-1153,13-14-3428</inkml:trace>
  <inkml:trace contextRef="#ctx0" brushRef="#br0" timeOffset="-177276.31">13339 6477 8456,'0'0'1377,"0"0"-705,0 0 514,0 0 191,13 0-769,14 0-415,-1 0-97,14 0-128,-1 0-865,2 0-4837</inkml:trace>
  <inkml:trace contextRef="#ctx0" brushRef="#br0" timeOffset="-176872.29">14305 6477 160,'-26'14'11563,"13"-14"-11627,-1 0 128,14 0 256,14 0 673,-14 0-417,25 0-480,3 13-576,-2-13-1378,0 0-4163</inkml:trace>
  <inkml:trace contextRef="#ctx0" brushRef="#br0" timeOffset="-176569.27">15007 6517 8359,'0'0'833,"0"0"128,13 0 929,0 0-929,0 0-865,14 0-256,12 14-1250,2-14-2145</inkml:trace>
  <inkml:trace contextRef="#ctx0" brushRef="#br0" timeOffset="-176273.25">15735 6623 13548,'26'0'160,"-14"0"193,2 0 1473,0 0-609,12 0-769,0 0-384,14 0-512,-14 14-2627,1-14-10666</inkml:trace>
  <inkml:trace contextRef="#ctx0" brushRef="#br0" timeOffset="-150578.78">1706 6809 1153,'-13'13'6181,"13"-13"-5092,0-13-832,13 13 287,14-14 65,-1 1-33,26 0-255,2-14-97,-1 1 0,26 0 96,-13-14 193,0 0-97,14 1-320,-1-1-32,0 13-32,-13-13-32,-13 14-352,-12-1-1121,-2 14-33,-26 0-448,1 13-2177</inkml:trace>
  <inkml:trace contextRef="#ctx0" brushRef="#br0" timeOffset="-150347.78">2447 6385 2530,'-27'0'737,"14"13"-353,13-13-64,13 0 994,0 0 127,28 0-448,-2-13-449,1-1 65,13 1 288,0 0 288,-1 0-96,1 13-448,-12-13-513,-2 13-256,-26 13-257,1 0 129,-28 0 64,1 14 64,-13-1 64,-15 14-1,3-14-735,10 14-2147</inkml:trace>
  <inkml:trace contextRef="#ctx0" brushRef="#br0" timeOffset="-125219.33">4339 8240 1985,'0'-13'1442,"0"13"-1,0 0 673,0 0-128,0 0-320,0-14-193,0 14-320,0 0-128,0 0-64,0-13 0,0 13-289,-13 0-159,13 0-97,0-13-223,-13 13-65,13 0-128,-13 0-32,0 0-32,-1 0 32,1 13 0,0-13-1,0 13 33,-14 1-96,13-1 0,-11 13 160,12-13-160,-1 14 64,0-1-32,14 1 32,0-1 32,0 1-32,14 0 64,0 13-64,-1-28 0,-1 15 64,15-14-64,0 1 64,12-1-64,-12-13 128,-1 0-32,14-13 96,-14-1-31,15-12-65,-16 0 64,2-2-64,-27 2 0,14-14 128,-28 14 0,1-14 96,-1 14 193,-25-1 127,12 1-191,1-1-353,-1 14 0,1 13-224,0-13-641,12 13-864,1 0-2179,13 0-10121</inkml:trace>
  <inkml:trace contextRef="#ctx0" brushRef="#br0" timeOffset="-124454.29">5465 8266 7366,'-14'-13'3107,"1"13"-2338,0-13 352,-1 13-384,1-13 256,0 13 0,0 0-545,0-14-256,-1 14-96,0 0-96,2 14 0,-15-1-64,14 0 32,-1 0-32,-12 14 0,13-1 0,0 0 64,-1 1 0,14 0 64,0-1 0,14 0 0,12 2 32,-12-2-31,25-13 159,-12 0 192,13-13 33,-1 0-1,1 0-32,-1-13-127,-12-14-33,0 15 0,-15-16 32,2 2 97,-14 0-1,-14-1-96,2 0-63,-15 1-65,-12 13-160,12-14 32,-13 27-128,14-13-257,-1 13-351,27 0-610,-14 0-832,28 0-2818</inkml:trace>
  <inkml:trace contextRef="#ctx0" brushRef="#br0" timeOffset="-123805.25">6377 8253 10762,'0'-13'1633,"0"0"-864,0 13 832,-13-14-736,-13 14-224,13 0-385,-1 0 32,-12 0-127,13 0-161,-14 27 0,14-14 0,0 13-32,0 1 0,13-1-1,0 14-31,0-13 64,26 13-32,1-14-32,-1-12-64,14 12 128,-1-13 64,14-13 32,-13 0 193,0-13 95,-14-1-64,1 2 193,-1-16-225,-13 2 193,-13 0-65,-13-1-224,0 0-96,-13-12-32,-1 12 160,-12 1 129,-15 0-193,14 12-32,-12 1-128,12 0-96,14 13-865,-1 0-1185,14 13-3748</inkml:trace>
  <inkml:trace contextRef="#ctx0" brushRef="#br0" timeOffset="-122912.2">8694 8253 10826,'0'-26'1313,"0"26"-64,0-14 32,-14 14-544,1-13-321,-1 13-255,2 0-65,-2 0-64,-12 0 0,12 0-32,-12 13-64,0 1 32,12-1-32,2 13-64,-2 1 63,1-1-63,13 0 96,13 14-32,13-13 0,1 0 0,0-1 0,25 0 32,-12-12 96,0-14 64,13 13 385,-14-13 127,1-13-223,0-13 63,-14 12 129,-12-12-161,-2-14 1,-12 13-1,0-13 129,-26 14-129,0-1-288,0 1-32,-14 13-224,0 0 0,0-1-480,1 14-161,12 0-480,13 14-673,14-1-1185,14 13-3043</inkml:trace>
  <inkml:trace contextRef="#ctx0" brushRef="#br0" timeOffset="-122435.18">9540 8319 9545,'0'-13'736,"0"0"-415,0 13 1600,0-14-575,0 14-482,0-13-383,-12 13-1,12 0 1,0 0-353,-13 0-96,-1 0-64,-13 13 0,15 14-32,-2-1-32,14 1-32,0-1 64,0 1-65,14 12-63,11-11 0,3-2 96,11-13 128,14 0 192,-13 1 193,12-14-33,-12-14 128,0 1 193,-14 0 128,1-13 96,-14-2-192,-13-11 191,-13 12-543,-14-13-33,-13 1-256,-12 12 96,-1-12-96,0 26-160,0-14-800,14 27-578,-2-13-1152,15 13-4325</inkml:trace>
  <inkml:trace contextRef="#ctx0" brushRef="#br1" timeOffset="-118381.94">7278 8173 768,'0'-12'993,"-13"12"705,13 0 512,0-14 128,0 14-256,0 0-416,-14 0-225,14 0-224,0 0-32,0 0-288,0 0-320,0 0-225,14 0 257,-14 14-129,26-2-128,-14 2-63,16-1-1,11 14-256,1-14 32,-1 13 0,-12 1-32,12-14 0,2 13-32,-16-13-192,3 1-64,-2-1-1,0 0 33,-12 1-192,-14-14-321,13 0-352,-13 13-192,-13-13-96,13 0-1314,-14-13-3010</inkml:trace>
  <inkml:trace contextRef="#ctx0" brushRef="#br1" timeOffset="-118156.93">7635 8147 12235,'-13'0'1089,"0"-14"-1025,-15 28 737,3-14 96,-2 26 0,0 1-97,-12 13-319,-1-1-257,0 1-128,14 0-64,-14 0 0,14-14-160,13 0-480,13-12-482,0 12-1440,0-26-4004</inkml:trace>
  <inkml:trace contextRef="#ctx0" brushRef="#br1" timeOffset="-117385.88">9104 8279 5252,'-13'0'6118,"-1"0"-5637,1-13 1056,13 13 1,-13 0-577,13 0-257,0 0-31,-13 0-129,13 0-95,0 0-1,0 13-63,13 1-129,0-1-32,0 13-160,14 1-32,-1-14 96,1 14-256,0-1 256,-2 0-96,3-12-64,-3 12-192,2-12-32,0-1-32,-14-13-33,-13 13-63,13-13-481,-13 0-512,-13 0-897,13 0-2051,-13-13-4707</inkml:trace>
  <inkml:trace contextRef="#ctx0" brushRef="#br1" timeOffset="-117139.88">9275 8227 12491,'-13'0'1185,"1"-14"-1313,-1 28 224,-1-1 801,0 13 0,-11 1-416,11 12-161,-13 1-64,14 0-160,-13 13-96,13-27 32,-1 1-64,1 0-256,13-14-449,0 0-736,0-13-2883</inkml:trace>
  <inkml:trace contextRef="#ctx0" brushRef="#br1" timeOffset="-116440.83">10361 8266 10762,'-26'-13'1761,"-1"0"-511,14 13 832,13-13-1122,-14 13-255,14 0-32,0 0-481,14 0 224,-1 26 289,0-13-385,13 14-31,1 12-33,0-12-256,13-1 64,0 1 32,-14 0-64,14-1-224,-14-12 0,0 12-257,0-26-191,-12 13-257,-14-13-801,0 0-992,0 0-802,0-13-2626</inkml:trace>
  <inkml:trace contextRef="#ctx0" brushRef="#br1" timeOffset="-116259.82">10625 8227 13580,'-12'26'993,"-2"-13"-897,-12 14 385,0 12 512,-14-12-64,0 13-481,0 0-352,1 0-160,12-1-512,1-12-1282,12-1-2626</inkml:trace>
  <inkml:trace contextRef="#ctx0" brushRef="#br1" timeOffset="-115683.79">11036 8253 14061,'-26'0'1153,"13"-13"-512,13 13 95,0 0-191,13 13-321,-13-13 224,26 26-31,1-12-129,-1 12 64,14 0 65,-1 1-1,-12 0-320,12-1-64,2-12-64,-15-2-96,0 2-192,-12 0-193,-1-2-480,0-12-576,-13 0-1410,0 0-2306</inkml:trace>
  <inkml:trace contextRef="#ctx0" brushRef="#br1" timeOffset="-115488.77">11327 8266 16495,'-39'27'288,"12"-14"-256,0 0 225,-12 13 95,12 14-128,-12-13-224,12 12-224,14-11-417,0-2-223,13 0-898,0-12-2658</inkml:trace>
  <inkml:trace contextRef="#ctx0" brushRef="#br1" timeOffset="-114954.74">11685 8279 12043,'-14'0'3043,"14"-13"-1698,-13 13-576,13 0-65,0 13-63,13-13-128,1 27-33,-1-14-224,0 13 129,13 1-33,2 0-64,11-1 33,-12 0-129,12-12-128,0 12 0,-12-12-64,0-1 32,-1 0-256,-13 1-161,0-14-415,1 0-418,-14 0-479,0 0-1026,-14-14-3939</inkml:trace>
  <inkml:trace contextRef="#ctx0" brushRef="#br1" timeOffset="-114724.73">12041 8227 8584,'0'0'6374,"-12"0"-5510,-2 0-159,-12 13 608,-14 0-31,14 13-418,-14 14-127,0 0-417,1 0-63,0 12-289,11-12-385,15 0-255,0-13-353,0-1-705,13 1-2242,-13-14-9479</inkml:trace>
  <inkml:trace contextRef="#ctx0" brushRef="#br3" timeOffset="-108542.38">4287 6253 4131,'0'0'3075,"0"0"-1441,0 0-1314,0 0 193,0 12 287,0 2-223,0-1-321,0 0-192,0 1-32,0 12-32,0-13-256,0 14-737,0-1-480,0-13-865,0 14-1026</inkml:trace>
  <inkml:trace contextRef="#ctx0" brushRef="#br3" timeOffset="-108412.38">4287 6583 2434,'0'27'2274,"0"-27"-897,0 13-832,0 1-321,0-14-192,0 13-288,0 0-3203</inkml:trace>
  <inkml:trace contextRef="#ctx0" brushRef="#br3" timeOffset="-108261.36">4313 6941 10185,'-13'27'32,"0"-14"-4324</inkml:trace>
  <inkml:trace contextRef="#ctx0" brushRef="#br3" timeOffset="-108109.35">4300 7153 7014,'-13'27'1922,"13"-14"-4260,0 0-2531</inkml:trace>
  <inkml:trace contextRef="#ctx0" brushRef="#br3" timeOffset="-107958.34">4313 7431 1601</inkml:trace>
  <inkml:trace contextRef="#ctx0" brushRef="#br3" timeOffset="-107749.33">4339 7670 13324,'-26'13'513,"26"0"-1410,0-13-993,-13 14-2658</inkml:trace>
  <inkml:trace contextRef="#ctx0" brushRef="#br3" timeOffset="-107620.32">4313 7776 7431,'-13'27'-1314,"13"-15"-1408,0 2 1088,0-14 833,0 14 97</inkml:trace>
  <inkml:trace contextRef="#ctx0" brushRef="#br3" timeOffset="-107135.3">4141 7749 11915,'0'-13'704,"0"13"-1024,0 0 384,0 0 0,14 0-64,-14 0 64,13 0-32,-1 0 161,-12 13 383,0 1 257,13-1 0,-13 0-353,0 1-160,0 12-95,14 0-129,-14 1-32,0 0-32,14-1 0,-1-13-32,0 0 64,0 1 32,0-1 0,1 0 128,-1-13 193,0 0 31,0 0-256,-13-13 97,27 0-97,-14-1-32,1-12-128,11 0 32,-11-1-32,13 0-32,-15 1-224,2 0-833,-1 12-353,-13 1-2978</inkml:trace>
  <inkml:trace contextRef="#ctx0" brushRef="#br3" timeOffset="-106637.27">5279 6213 15150,'-26'26'-128,"26"0"-96,0 1-289,0 0-96,0 12-768,0-12-1762,12 12-4676</inkml:trace>
  <inkml:trace contextRef="#ctx0" brushRef="#br3" timeOffset="-106493.26">5319 6729 12171,'0'40'-288,"0"-27"-129,0-13 481,0 13-192,0 1-2242,0-1-5285</inkml:trace>
  <inkml:trace contextRef="#ctx0" brushRef="#br3" timeOffset="-106335.25">5319 7060 800,'0'14'3652,"0"-1"-4773,0 0-2209</inkml:trace>
  <inkml:trace contextRef="#ctx0" brushRef="#br3" timeOffset="-106228.25">5331 7180 3651,'0'13'2178,"-12"-13"-2050,12 0-256,0 13-288,0 0-1346</inkml:trace>
  <inkml:trace contextRef="#ctx0" brushRef="#br3" timeOffset="-106090.24">5253 7392 960,'0'26'801,"0"0"-96,12-12 576,-12-1-32,14 1-96,-14-14-1281,13 13-4228</inkml:trace>
  <inkml:trace contextRef="#ctx0" brushRef="#br3" timeOffset="-105946.23">5279 7577 8039,'0'27'-256,"0"-14"192,0-13 224,0 13-192,0 0-32,0-13-64,0 14-577,13-14-1185,-13 13-2722</inkml:trace>
  <inkml:trace contextRef="#ctx0" brushRef="#br3" timeOffset="-105787.22">5292 7749 3331,'0'27'6534,"0"0"-4612,-13-15-673,13 2 160,0 12-608,0-12-737,0-1-865,0 0-768,13-13-1122,-13 14-1216,0-1-2275</inkml:trace>
  <inkml:trace contextRef="#ctx0" brushRef="#br3" timeOffset="-105433.2">5173 7803 14349,'-13'0'993,"13"0"-1281,0 0 288,13 0 736,1 12 97,-2 2-96,2 12-449,-1 1-192,0-14 0,13 14-32,-12-14-96,-1 0 64,1 14 0,-1-27-32,-13 13 97,12-13 127,2 0 320,-14-13-255,14-14 63,-1 14 0,0-27-160,0 14-416,0-14-801,14 14-448,-14-14-1346,1 13-4227</inkml:trace>
  <inkml:trace contextRef="#ctx0" brushRef="#br3" timeOffset="-104979.18">6311 6160 12267,'0'0'865,"0"0"-385,0 0-448,0 0-64,0 13 96,0 13-32,0 14-512,0 13-961,0 0-1666</inkml:trace>
  <inkml:trace contextRef="#ctx0" brushRef="#br3" timeOffset="-104849.18">6351 6716 4964,'0'26'5830,"0"-26"-6919,0 14-4260</inkml:trace>
  <inkml:trace contextRef="#ctx0" brushRef="#br3" timeOffset="-104691.16">6364 7007 12171,'0'53'897,"0"-26"-2306,0-1-1410,13-12 993,-13 12-3843</inkml:trace>
  <inkml:trace contextRef="#ctx0" brushRef="#br3" timeOffset="-104517.15">6351 7299 4452,'0'40'6758,"0"-27"-6534,0 13 193,0-12 127,0-1-480,0 0-384,0 0-929,0 0-961,13 1-385,-13-1 225</inkml:trace>
  <inkml:trace contextRef="#ctx0" brushRef="#br3" timeOffset="-104343.14">6364 7604 13324,'0'26'1730,"-13"-13"-1538,13-13 1025,0 14-64,-13-1-1025,13-13-384,0 13-641,0 0-256,0 1-673,0-1-896,0 13-1026</inkml:trace>
  <inkml:trace contextRef="#ctx0" brushRef="#br3" timeOffset="-104192.13">6285 7815 2306,'13'0'3075,"-13"0"-929,13 14-1346,-13-14-63,14 14 64,-14-2-641,13 2-160,-13-14-32,0 13-384,0-13-1410,0 13-3972</inkml:trace>
  <inkml:trace contextRef="#ctx0" brushRef="#br3" timeOffset="-103861.11">6166 7789 16783,'0'14'-576,"0"-2"-513,13 2 1089,1 12 480,-1-12-31,0 12-193,13 1-192,-12-1-32,12-13 0,0 14 32,-12-14-160,-1 0 64,13-13 320,-13 0 481,1-13 0,12-13-257,1-1-63,-14 1 127,1-1-320,-2-13-224,2 0-672,-14 1-1186,13-1-2626</inkml:trace>
  <inkml:trace contextRef="#ctx0" brushRef="#br3" timeOffset="-103320.08">7278 4424 13773,'13'13'1057,"-13"1"-1025,12-1 32,-12 27-64,0-1-64,0 1-705,0 14-2402,0-2-1986</inkml:trace>
  <inkml:trace contextRef="#ctx0" brushRef="#br3" timeOffset="-103183.07">7278 5259 64</inkml:trace>
  <inkml:trace contextRef="#ctx0" brushRef="#br3" timeOffset="-103046.06">7211 5537 9577,'-13'40'1633,"13"-27"-1569,13 14-64,-13-1-352,14-12-1986,-14 12-6086</inkml:trace>
  <inkml:trace contextRef="#ctx0" brushRef="#br3" timeOffset="-102872.05">7251 5908 9929,'0'53'1217,"0"-40"-1281,0 0 32,0 14 32,0-14-96,0 0-32,0 14-193,0-14 289,0 13 96,0 1-384,0-14-1634,0 14-384,0-1 160</inkml:trace>
  <inkml:trace contextRef="#ctx0" brushRef="#br3" timeOffset="-102607.04">7251 6253 1121,'0'39'3907,"-14"-26"-768,14 1-640,0 12-1090,-12-13-1025,12 14-224,0-14-63,0 13-162,0 1-959,0-1-770,0 1 545,0-14-1,0 14 258,0 0 191,12-1-577,-12 0-736,14 1 577,-14-1 1121,14-12 832,-14 12 1762,13-13 32,0 0-448,-13 14-865,0-14-65,12 0 482,-12 1-514,0 12-671,0-13-33,-12 14 0,12-13-160,0 12-897,0-13-1698,-13 14-3779</inkml:trace>
  <inkml:trace contextRef="#ctx0" brushRef="#br3" timeOffset="-102476.03">7251 7127 12587,'0'39'2595,"0"-25"-2243,0 12-672,0-13-609,0 14-1217,14-14-1409,-14 1-1442</inkml:trace>
  <inkml:trace contextRef="#ctx0" brushRef="#br3" timeOffset="-102353.02">7278 7378 9352,'0'0'1602,"0"14"-1410,0-14 385,0 13-417,0 0-1153,0-13-3171</inkml:trace>
  <inkml:trace contextRef="#ctx0" brushRef="#br3" timeOffset="-102130.01">7303 7591 9480,'0'39'65,"14"-26"-97,-14 1 96,0-1-64,0 0-32,14 0-577,-14 14 257,0-14 448,0 0 416,0 1 225,0-1-129,0 0-800,0 1-673,0-2-608,0 2-32,13-14-513,-13 0-1666</inkml:trace>
  <inkml:trace contextRef="#ctx0" brushRef="#br3" timeOffset="-101776.99">7119 7564 11755,'13'27'384,"0"-1"-352,1 0 0,-2 1 288,2 13 257,-1-14-1,14 1-191,-15 13 191,2-14 33,13 0-129,-14 1-287,13-14 95,-12 1 256,-1-1 289,13-13 192,1-13 96,-1-1-320,0-12-257,1-14-608,12 14 385,-11-14-385,-3 13-257,2 1-447,-13 12-706,-14 1-448,0 13-1793,0 0-7015</inkml:trace>
  <inkml:trace contextRef="#ctx0" brushRef="#br3" timeOffset="-87328.16">7013 9352 7046,'-13'13'897,"-1"-13"128,1 14 961,13-14-513,0 0-288,0 0-384,0-14-224,13 14-193,-13 0-192,14 0-32,-1 0-160,-1 0-32,16 0 32,-2 0 32,0 0-32,14 0-32,0 0 64,0 0-32,13 0 0,0 14 0,-1-14-32,1 0-32,13 0 0,0 12-32,14-12 64,-1 0 32,15 14 0,-2-14 96,0 14-96,2-1-32,-2 0 64,0-13 32,-12 14 64,0-2-32,-2-12 1,2 0-33,-14 0 0,0 0-64,0 0 64,-26-12-64,13 12 64,-14-14-32,2 14-32,-16 0 0,-11 0 64,0-13 32,-1 13 32,-13 0-128,0 0 32,0-13-64,-13 13 32,-1-14 0,0 14 0,-11-26 0,-2 12 32,1-12 32,12 12-64,1-12 64,0-14-32,13 14-32,-14-14 0,14 14-32,0-14 32,14 0-128,-14 14 224,0-14-64,13 0-32,-13 1-64,13 12 64,1 1-128,-14 0-32,12-1-32,-12 0 0,0 14 95,0 0 33,0-1 32,0 2 0,0-2-32,-12 14 0,-2 0 32,-12 0-32,0 0 32,-1 0 32,-12 0-32,-15 0-128,1 0 32,-13 0-32,-13 0 0,-13 0 63,-2 0-95,-11 0 128,-1 0 64,-13 0-32,13 0 32,-14 0-64,2 0 0,-1 0 32,12-13 32,15 13 0,13-14 32,-1 14-32,1-13 96,13 13 160,-1 0 65,14 0-97,13 0 32,1 0-160,26 0-64,-1 0-64,14 13-96,0 1 64,0-1-32,14 13-96,-14-12 32,13 12 31,-13 1 65,13 12 193,-13-12 95,14 26-32,-14-13 0,0-1 0,0 14-160,0-13-64,12-14-352,-12 14-545,0 0-929,0-14 417,0-12 896,14-1-159,-14 0-4517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5689 5391 1793,'14'-13'1890,"-14"0"-32,-14 13 0,14-13-353,0 13 0,0-13-320,-13 13 193,13 0-738,-13-14-287,-1 14-33,14 0-128,-12 0-224,-16 0 64,15 0-96,-12 14 32,-3-14 0,2 13 0,0 13 0,-1-13 0,1 14-32,-1 0 64,14 12 0,-13-12-32,26-1-32,0 14 64,0-14-64,0 14 64,12 0-64,15-14 128,0 14-128,-1-13 64,1-1 64,12 1 0,2-14-64,-3 0 32,2-13 0,0 0 96,0 0-32,0-13 192,-1-13 1,2-1-129,-16 0-32,2 1 64,-13-14-96,-2 1 0,-12-1-64,0-13-64,-12 13 32,-2-13 0,-13 27 128,2-1 97,-3 0-129,-11 14-96,-1 13-32,1 0-193,12 0-864,0 27-1697,15-14-3140</inkml:trace>
  <inkml:trace contextRef="#ctx0" brushRef="#br0" timeOffset="880.05">5517 6027 704,'0'0'4100,"0"0"-3587,0 0 608,0 0 929,0 0-609,0 0-865,0 0-127,0 14 288,0-14 191,-13 26-255,13-13-64,-27 28-129,14-2 1,-26 14 31,12 13-64,-12 0-63,-2 14-97,2-14-96,-1 13 0,14-26-63,-14 1-65,14-2-32,-1-12 0,1-13-96,13-1-257,13-13-447,0-13-834,0 0-1601,0 0-801</inkml:trace>
  <inkml:trace contextRef="#ctx0" brushRef="#br0" timeOffset="1297.07">5279 6094 11242,'0'0'288,"0"-14"-352,14 14 1602,11 0-353,2-13-705,12 13-127,2-12 127,-2 12-160,1-14-31,-1 14-193,-11-14-32,-16 14-128,1 0-64,0 14 96,-13 0 96,-13-2 96,13 15-32,-13 0 32,1-1-32,-2 14-96,14-14-96,-14 14-704,14-14-834,0 14-2370,0-14-6340</inkml:trace>
  <inkml:trace contextRef="#ctx0" brushRef="#br0" timeOffset="1868.1">3823 7047 5220,'0'-13'897,"0"13"320,0 0-480,0 0 224,0 13 833,13 14-97,-13-1-608,13 1 64,-13 26-416,0-14-256,14 1-161,-14 14-224,0-15-64,0-12-32,0-1-64,0 1-384,14-14-802,-14 0-1632,12-13-2852</inkml:trace>
  <inkml:trace contextRef="#ctx0" brushRef="#br0" timeOffset="2192.12">4021 7325 13837,'14'0'1025,"-14"0"-1025,13 14 192,0-14 288,13-14 449,-12 14-513,12-12-319,-12-16-65,0 16-96,-2-15-1,1 0 1,-13 14-384,0-13-129,-13 13 193,1-1 128,-16 14 128,15 0-32,-14 14 63,1-1 194,0 13 543,12 1-416,14-1 193,0 0-193,0 2-192,27-2 0,0-13-256,-1 0-289,14 1-736,-1-14-769,-12 0-416,13 0-2883</inkml:trace>
  <inkml:trace contextRef="#ctx0" brushRef="#br0" timeOffset="2640.15">4326 7246 7847,'-27'13'2306,"1"1"-2338,13-2 64,13 16 1025,-13-16 192,13 2-896,0-1-193,13 14-352,0-27 224,13 12-32,1-12 0,-14 0-257,13 0 225,-12-12-32,12-2-256,-12 1-128,-14 0-161,0-13-448,0 12-96,0 0-160,0-12 96,-14 26-1378,14 0 1730,0 0 865,-13 14 545,13-2-193,0 2 161,0 0-161,13-2-32,1 2-192,-2-1-192,2-13 64,-1 0 289,-13 0 896,14 0-96,-1-13-481,-13-1-223,0-12-289,0 12 352,0-12-96,0 13-319,0-14-66,0 14-95,0 0 96,12 0-32,2 13 32,-14-13-128,14 13-705,-1 13-2754</inkml:trace>
  <inkml:trace contextRef="#ctx0" brushRef="#br0" timeOffset="2969.16">4657 7285 8872,'-14'28'384,"14"-16"-512,0 2 480,0-14 1314,-13 0-673,13 0-352,0 0 223,0 0-639,0-14-225,0-12-64,0 12 32,0-12-33,13 0-63,-13 12-160,14 1 96,-1 0 64,-13 0 160,13 13 128,1 13 64,-2-13 96,-12 26 33,14-12-193,-1-1-96,-13 0-64,14 1-32,-14-2-641,13 2-768,-13 0-833,0-2-1442</inkml:trace>
  <inkml:trace contextRef="#ctx0" brushRef="#br0" timeOffset="3195.18">4869 7219 9673,'0'27'96,"0"0"320,0-15 1442,0 2-1057,13 0-833,-13-2-481,0 2-192,13-1-544,-13-13-833,0 13-2530</inkml:trace>
  <inkml:trace contextRef="#ctx0" brushRef="#br0" timeOffset="3333.19">4869 7034 9737,'13'13'-2723,"-13"-13"-2818</inkml:trace>
  <inkml:trace contextRef="#ctx0" brushRef="#br0" timeOffset="4002.22">5014 7259 1057,'14'-40'288,"-14"27"1986,0 0 577,12 13-1058,-12 0-800,0 0-448,13 0 63,-13 13-191,14 0-193,-14 1-128,14-1-96,-1 0-96,-1 1-320,2-2-225,-1-12 225,1 0 191,12 0-191,-13 0-481,0-12 160,1-2 641,-1 1 128,0 0 161,-13-1 607,0 14 321,0-13 0,-13 13-608,0 0-417,-1 13-128,1 1-32,0-1 32,13 0-96,0 1 32,0-2 0,0-12 64,13 14-33,0-14 98,1 0 127,-1-14 64,0 14 64,0-12 32,0-2-31,1 1-161,0 0-64,-14 13-64,0-14-160,13 14-353,-13 0-191,0 0 575,12 14 162,-12-1 127,13 14 352,-13-1-63,14 14-193,0-14 0,-1 0 353,-1 1-161,-12 13-192,14-13 33,-14-14 191,0 13 193,0-13 95,-14 1 1,2-1-224,-15 0-193,13-13-192,-24 0-128,10 0-96,2 0-192,-14-13-705,14 13-705,-14-13-1857,13 13-2467</inkml:trace>
  <inkml:trace contextRef="#ctx0" brushRef="#br0" timeOffset="4551.26">4021 7763 9833,'0'40'224,"14"-14"-128,-14 0-96,0 1 128,0-1 353,0-26 319,0 13-319,13-13 160,-13 0 928,0-13-960,0 0-417,0-13-96,0-1-96,0 1 32,0-1-64,0 1-64,13-1 0,1 14 0,12-1 96,-13 2-97,14-2-895,-1 14-1987,-13 0-3043</inkml:trace>
  <inkml:trace contextRef="#ctx0" brushRef="#br0" timeOffset="4896.26">4379 7736 12940,'-26'13'352,"12"1"-608,-12-1 256,12 14 352,2-1 449,-2-13-737,14 0-448,0 1-97,0-1 321,14-13 32,-2 0-160,15 0-257,-14-27 321,13 14 192,-12 0 64,-14-13 64,13 12-128,-13-12 384,0 12 1,0 14 447,0-13 33,0 13-64,0 13-641,0-13-160,0 14 256,0 12-128,0-12-160,13 12-801,13-13-320,1 0-897,-13-13-1057,11 0-4644</inkml:trace>
  <inkml:trace contextRef="#ctx0" brushRef="#br0" timeOffset="5078.29">4525 7709 15502,'0'0'417,"0"0"-610,13-12 770,0 12 512,13-14-448,-12 14-673,12-13-225,0 13-159,-12 0-673,-1 0-1538,0 0-2305</inkml:trace>
  <inkml:trace contextRef="#ctx0" brushRef="#br0" timeOffset="5272.3">4591 7564 8359,'0'39'4196,"0"-12"-3843,0 0 704,0-1 800,0 14-575,0 13-1026,0-13-288,13-1-417,-13-12-191,13-1-385,0-13-1473,0 1-1538</inkml:trace>
  <inkml:trace contextRef="#ctx0" brushRef="#br0" timeOffset="5582.31">4750 7816 12619,'13'13'1602,"-1"-13"-1634,2 0 352,0 0 897,12 0-31,-13-13-738,14 0-320,-1 13 96,-13-14-32,0 1-127,-13 0-194,0 13-255,-13-14-289,0 14-127,-13 0 543,12 0 225,-12 14 96,13-1 129,0 0 63,-1 1 96,14-1 129,14 0-65,-1 0-256,0 0-32,13-13-32,14 0-192,-14 0-64,1-13-416,-14 13-898,0-13-2530</inkml:trace>
  <inkml:trace contextRef="#ctx0" brushRef="#br0" timeOffset="6138.35">4497 7219 1473,'0'0'1281,"0"0"641,0 14 544,0-14-384,0 13-961,0 14-160,0-15-128,14 16-673,-14-16-160,14 2-544,-1 12-1122,0-12-1281</inkml:trace>
  <inkml:trace contextRef="#ctx0" brushRef="#br0" timeOffset="6874.39">2910 6080 10153,'-13'14'833,"13"-14"-1089,13 13 416,-13-13 480,26 0 546,1 14-514,12-14-416,1 0-224,-1 0-64,2-14-416,-2 14-545,1 0-1505,-14-13-4581</inkml:trace>
  <inkml:trace contextRef="#ctx0" brushRef="#br0" timeOffset="7293.41">4299 6067 11530,'14'0'1474,"12"0"-770,0 0 802,14 0 159,13 0-287,-14 0-674,15-12-543,-28 12-193,14 0-577,-14 0-1793,-12 0-5894</inkml:trace>
  <inkml:trace contextRef="#ctx0" brushRef="#br1" timeOffset="12297.7">5901 5021 6534,'0'0'192,"0"0"384,0-14 962,0 14-257,-13 0-576,13-13 320,0 13 96,0 0-224,0 0-193,0-13-31,0 13-225,0 0-320,0 0-95,0 0-162,0 13 1,0-13 64,0 13 96,0 1 32,0-1-32,0 13 32,0 1-32,0 0 32,0 12-31,0 1-33,0-1 64,-14 2-64,14-2 128,0 1-128,0 13 0,-13 0 32,13-13 64,0 12-64,0-12 32,0 0-32,0 13 160,0-13-160,0 13 32,0-13 32,0-1 32,0 14 33,0-13 31,0-1 32,13 1 32,-13 0-192,0-13-64,14 12 0,-14-12 96,13 0-160,-13-1 64,0 0 96,0-12-96,0 12 0,0-13 0,0 14 0,14-14 0,-14 0 0,0 1 32,0-14-64,0 12 32,0 2 0,12-14-128,-12 0 128,0 0 32,14 0 64,-14 0-96,13 0 32,0 0-96,1 0 0,-2 0-32,15 0 64,0 0-32,-15 0 64,15-14-32,12 14-32,-12 0 64,12 0 32,2 0 0,12 0 0,-1 0-32,14 0 64,0 0-64,1 0 64,12 0-32,1 0 0,0 0 64,-1-12 97,0 12-33,13 0-128,-12 0 96,13 0-128,-1-14 32,1 14 64,0 0-224,-1-13 128,1 13 32,-1 0-128,1 0 224,0-13-160,-1 13-32,1-14 96,-13 14 0,-1-13-32,0 13 0,-13 0 0,0-13 32,1 13-32,-1 0-32,-12 0 32,-2-13 0,1 13 32,-13 0-32,-14 0-32,14 0 32,-14 0 32,-13 0-96,15 0 128,-16 0-32,1-13 0,-13 13 64,13 0 0,-13 0-64,0 0 96,0 0 0,0 0-63,0-14 63,0 1-128,0 13 64,0-13-32,0 0 0,0-14 32,-13 1-32,13 12 0,0-25-96,-13 12 192,13 1-192,0-14 32,0 0 64,0 0-96,0-13 32,0 14-32,0-14-32,0 0 64,0-1 0,0 2 32,-12-1-32,12 0 32,0 0 64,0 13 0,-14 0 0,14 1-64,0 12 64,0-12-96,-14 12-32,14 0 0,0 1-32,0-14 192,0 14-289,14 13 322,-14-14-193,0 0-1,0 14 194,0 0-97,0 0 0,0-1-96,0 1 160,0 13 32,0-13 0,-14 13-288,14 0 64,-13-14 128,13 14-192,-13-12 63,0 12-287,0-14 768,-14 14-832,1-13 736,-1 13-320,-12 0 32,-15 0 32,15 0-32,-27 0-96,13 13 96,-13-13-160,0 0 64,-1 14-352,1-14 672,-13 12-416,-1-12 95,1 14 65,-1-14 64,0 13-96,2-13 128,-2 13-31,14-13-1,0 0-321,-14 0 610,14 14-353,0-14 32,-14 0 32,14 0-64,0 0 0,0 0 64,14 0-32,-14 0-32,-1 0 128,14 0-128,-14-14 160,1 14 0,13 0-32,-13-13 0,14 13-64,-1 0 32,-13-13 64,13 13-96,-1 0-192,2-14 448,-1 14-256,0 0 32,-1 0-160,2 0 64,-14 0 0,13 14 32,0-14-32,1 0-64,11 13-256,2-13-481,12 13-1825,0-13-4806</inkml:trace>
  <inkml:trace contextRef="#ctx0" brushRef="#br1" timeOffset="12954.74">7397 6517 9128,'12'-13'1474,"-12"13"-1058,0 0 1378,0 0-257,0 0-1153,0 13-191,-12 14 607,12 12-63,0 1-128,-14 14-193,14-2-288,0 2 128,0-2-192,0-12-31,0 0 31,0-14-64,14 0-225,-14-12-63,0 0-449,0-14-960,12 0-1666,-12 0-1890</inkml:trace>
  <inkml:trace contextRef="#ctx0" brushRef="#br1" timeOffset="14151.8">7251 6689 3331,'-14'14'3139,"14"-14"-2050,-13 0 1057,13 0 96,0 0-481,0-14-800,13 2-576,1-2-65,0 0 32,11-12-127,2 0 31,-13-1-96,12 14-64,-13-13-64,14 12 0,-27 1-32,12 0 0,-12 13-32,0 0-96,0 0-160,14 13 352,-14 0 32,13 14 192,-13-1-224,13 1 160,14-1-224,-14 0-64,13-12-480,2 12-898,-16-26-3554</inkml:trace>
  <inkml:trace contextRef="#ctx0" brushRef="#br1" timeOffset="14851.84">6867 7418 10153,'-13'-27'769,"0"27"-417,-1-12 993,1 12-448,-1 0-288,2 0-353,-1 0-224,-1 12 0,-13 2-32,15 13 32,12-1-64,-14 1 64,14 12-128,14-12 0,-2-14-32,15 0 128,0 1 64,-1-14 256,1-14 385,12 1-225,-12-14-31,-1-12-161,-13 12 64,14-12 1,-27 12-193,0-13-96,0-12 0,0 12 0,-14 0-96,-12 0 0,0 0-64,12 14 224,-12 13-64,13 13-96,0 13 32,-14 0 64,27 27 256,-14-1 1,14 15-225,14-2-32,13-12 0,-1 0-32,0 0-128,14-14-128,-14 1-193,2-1 161,-3-13-256,2 1-834,0-14-1344,-14 0-2371</inkml:trace>
  <inkml:trace contextRef="#ctx0" brushRef="#br1" timeOffset="15327.87">7105 7432 11723,'-13'13'288,"13"0"-288,0 0 32,13-13 96,-13 14 417,14-14 31,-1 0 1,0-14 127,0 14-95,-13-13-225,0 0-192,0 0-192,0-1-128,0 1-128,-13-1-385,0 2-223,0 12-193,-14 0 480,14 0 417,13 0 0,-13 12 0,13 2 128,0-1 224,0 14 0,26-14 96,-13 14-256,14-14 32,-1-13-32,-13 13 225,14-13 31,-14 0-32,0 0 96,0-13 97,1 13-193,0-13-192,-14-1 0,0 1-256,0 0-32,0 0 0,0-1 128,0 1 160,0 13-32,0-14-64,0 2 32,12 12 96,-12 0 128,13-14-96,0 14-64,1 0 32,12 0-96,-12 0-192,-1 0-1025,0 0-1570,1 0-2882</inkml:trace>
  <inkml:trace contextRef="#ctx0" brushRef="#br1" timeOffset="15544.88">7409 7391 6950,'0'14'256,"0"-14"-224,14 13 257,-14 1 800,13 12 448,0-13-1345,-13 1-192,14-1 225,-1 0 447,0-13 1,0 0-353,-13 0-128,13 0-352,-13-13-833,0 0-1025,0-1-2690</inkml:trace>
  <inkml:trace contextRef="#ctx0" brushRef="#br1" timeOffset="16308.93">7397 7273 8936,'-14'-14'2691,"14"14"-2307,0 0 1185,0 0 289,14-13-1409,-14 13-706,0 0-255,12 13-930,-12-13-1697,14 14-3619</inkml:trace>
  <inkml:trace contextRef="#ctx0" brushRef="#br1" timeOffset="17072.97">7543 7352 10473,'12'27'673,"-12"-15"-321,13 2 385,1 13 288,-14-14-577,13 0-383,1 0 63,-2-13 64,2 0 192,-14 0 193,13 0-161,-13-13-64,0 13-63,0-26-1,0 12 64,0 1-95,-13-1-193,13 2 32,-14-2-32,14 14-32,0 0-160,14 0-32,-14 0 63,13 0 1,14 0 0,-15 0-96,15 0 96,0 0 96,-1 0 0,-13 0 0,14 0 64,-15 0-128,-12 0 0,0 0-64,0 0 32,-12 14-96,-2 12-1,1 1 129,13-14 32,-13 13-192,13 1-64,13-14 224,-13-13 32,13 13 32,1-13 0,-2-13-32,15 0 64,-13 0-32,-1-14 32,-1 14 32,-12-14-32,0 14 64,0-1-32,0 2 128,0-2 32,-12 14-95,12 0-129,0 0-33,-13 14 66,13-2-33,13 2 0,-13-1 0,12 1-33,2-1-95,0-13-416,-1 13-641,13-13-225,-13 0-415,1 0-1,-14-13-192,0 0 1057,0 13 833,0-14 256,0 1 289,0-1 960,-14 14 865,14-12-32,0 12-480,0 0-481,14-14-352,-1 14-32,14 0-225,-1-13-127,0 0-225,0 13-64,1-14-128,0 14-416,-15-12-161,2 12-287,-14 0-866,0-14-1633,-14 14-480,-11-14-1827</inkml:trace>
  <inkml:trace contextRef="#ctx0" brushRef="#br1" timeOffset="17245.98">8031 7153 11050,'0'27'1762,"0"-14"-1634,14 13 1313,-14 1 449,13 0-577,-13-1-704,13 0-321,-13 1-224,14 12-64,-14-12-32,12 0-384,2-1-898,-14-12-1216,13-1-1506,1 0-1697</inkml:trace>
  <inkml:trace contextRef="#ctx0" brushRef="#br1" timeOffset="17411.99">8230 7391 8167,'13'14'4452,"-13"-14"-4387,0 27 159,14-14 1249,-14 0-768,0 0-641,13 14-673,0-27-288,0 13-384,0 0-1473,-13-13-3684</inkml:trace>
  <inkml:trace contextRef="#ctx0" brushRef="#br1" timeOffset="17557">8283 7273 12619,'-13'-27'321,"13"14"-1314,-13 13 769,13-14 224,0 14-929,13 0-1377,-13-13-930,13 13-63</inkml:trace>
  <inkml:trace contextRef="#ctx0" brushRef="#br1" timeOffset="17867.02">8323 7273 2306,'13'66'2466,"0"-40"-1345,-13 0 224,13 15 97,-13-15-962,13 14-480,1-27 0,-14 13 64,13-12 32,1-14 513,-2 0 512,1 0 256,1-14-832,-14 1-1,14 0-95,-14-13-161,13 12-256,-13-12-128,0 13 96,0-14-32,0 27-64,-13-14 0,13 14 96,0 0-128,0 0-97,0 14 193,13-14 32,-13 13-32,12-13 0,2 0 0,-1 14-448,1-14-545,-14 0-481,13 0-608,0 0-2530</inkml:trace>
  <inkml:trace contextRef="#ctx0" brushRef="#br1" timeOffset="18538.06">8587 7445 3203,'14'0'2466,"-1"0"-1185,-13 0 1249,13 0 1,-13 0-1026,13 0-704,0 0-256,1 0-1,0-13-288,-14 13-63,13-14-129,-13 14-96,0-13-65,0-1-95,0 14-160,-13-12 160,-1-2 64,0 14 64,1 0 96,-13 0-32,13 14 0,-1-14-32,1 12 32,13 2 224,0 13 128,0-14 97,27 0 127,-14 14-63,26-14 63,-11 0-224,-3 0-127,2 0-129,0-13 160,-1 14-320,-13-14 0,-13 0-256,14 0-449,-14-14-1505,-14 14-5958</inkml:trace>
  <inkml:trace contextRef="#ctx0" brushRef="#br1" timeOffset="24562.4">1599 5669 13292,'-13'14'192,"13"-14"-320,0 0 352,0 13 513,27-13 544,0 13-416,12-13-352,14 0-257,13 0-32,13 0-128,15-13-96,-15 0 0,13-1-384,-26 2-481,-13-2-673,-26 1-832,0 0-673,-15-1-3875</inkml:trace>
  <inkml:trace contextRef="#ctx0" brushRef="#br1" timeOffset="24779.41">2037 5577 12684,'-14'13'256,"28"-13"-384,12 13 96,14 1 160,12-14 352,14 0 321,1 13-225,-14-13 97,-1 13 96,2-13-289,-28 14-416,0-2-96,-26 2 96,0-1 97,-13 0-33,-12 14-609,-16-1-288,-12 1-576,1 13-2498</inkml:trace>
  <inkml:trace contextRef="#ctx0" brushRef="#br2" timeOffset="35018">1943 8717 9320,'28'-13'4997,"-15"-1"-4997,-1 14 128,2 0 96,-1 27 481,1-1-192,-14 14-33,13 0-160,0 12-31,-13 2-193,0-1 0,0-13 0,13-14-96,-13-13 32,0 1-32,0-14 256,0 0 513,0-27-609,0 1-256,0-1 32,0-26 64,0 26-64,0-13-257,13 1-95,-13 26 256,14-1-32,-14 1-64,13 13 31,0 13 161,13 1 192,-12-1-64,0 0 65,-2 13-97,1-12 0,14-1 0,-13-13-32,-14 0 128,12 0 160,2-13-192,-1-1-96,0-12-96,1 0 96,-2 12 32,2 1 96,-14 0-32,0 13-96,0 0-160,13 0 192,-13 13 256,13 0-127,1 14 63,-14 0-224,12-1 64,2 0-256,-1 1-353,-13-14-576,13 0-833,1-13-1857,-14 0-3749</inkml:trace>
  <inkml:trace contextRef="#ctx0" brushRef="#br2" timeOffset="35164.01">2539 8823 15022,'27'26'800,"-27"-12"-800,13 12 129,-13-13-1,14 14-96,-14-1-385,12-13-1184,2 14-1314,-1-27-640,0 0-2178</inkml:trace>
  <inkml:trace contextRef="#ctx0" brushRef="#br2" timeOffset="35292.01">2645 8637 14894,'-13'-13'-353,"13"13"-2081,0 0 672,13 13 1410,-13 0-64,14 1-4037</inkml:trace>
  <inkml:trace contextRef="#ctx0" brushRef="#br2" timeOffset="35516.03">2778 8902 6982,'13'13'3780,"-13"-13"-3748,0 0 833,0-13 544,12-14-897,2 15-512,-14-15 96,14 14 193,-1-1 736,0 14 64,0 0-385,0 14-31,1-1-289,-14 0-191,13 13-97,0 1-64,-13-14-385,13 14-1056,-13-1-1602,0 14-3523</inkml:trace>
  <inkml:trace contextRef="#ctx0" brushRef="#br2" timeOffset="36020.06">2461 9273 14157,'-14'-14'-1762,"0"14"-1217,1 14 2403,0 13 704,-1 0 449,2 12-33,-2 14-192,14-13 641,14-1 192,-2 1-864,2-13 31,12-15-96,2 2 321,10-14 448,2 0-64,0-26-321,0-1-31,-14 0-289,-12-12 65,-2-1-161,-12 1 64,-12-1-352,-15 14-128,0-1-545,-12 0 321,0 27 288,11 0 64,-10 13 96,24 1 32,-13 13-64,14-1 64,13 0 32,13-12 96,0 12 0,27-13 32,-14 0-95,14 1-418,0-14-800,0 13-2114,0-13-6662</inkml:trace>
  <inkml:trace contextRef="#ctx0" brushRef="#br2" timeOffset="36165.06">2844 9459 14541,'13'26'1794,"-13"-13"-1442,0 14 321,0-1-161,0-12-544,0 12-1345,0 0-2274,13-12-9160</inkml:trace>
  <inkml:trace contextRef="#ctx0" brushRef="#br2" timeOffset="36649.08">3545 8518 13837,'-13'0'256,"26"0"-256,13 0 1217,15 0-128,-2 0-576,14 0-449,0 0-64,-13-13 32,12 13-161,-12 0-639,-14-14-1058,2 14-1537,-28 0-705,0 0-1986</inkml:trace>
  <inkml:trace contextRef="#ctx0" brushRef="#br2" timeOffset="36857.1">3877 8518 544,'-41'27'2146,"28"-27"-769,0 12-224,13 15 673,0-14-96,0 14-33,26 13-223,-13 0-737,1 12-673,12-12 288,-13 0 192,0-1 65,1-12 0,0 0 640,-14-1 0,-14-13 32,-13 14-160,2-14-320,-3-13-481,-11 14-160,-1-14-352,1 0-352,-2 0-641,16 0-769,-3 0-3107</inkml:trace>
  <inkml:trace contextRef="#ctx0" brushRef="#br2" timeOffset="37326.11">4247 8518 14093,'0'0'480,"0"0"-864,0 27 640,-14-1 801,14 14-64,-12 13-256,-2 0-481,1 0-160,13 13-64,0-13-32,0 0 0,13-13-96,1 0-64,12-14-32,0-13-289,0 1-864,1-14-2082,12-14-3620</inkml:trace>
  <inkml:trace contextRef="#ctx0" brushRef="#br2" timeOffset="37758.15">4643 8677 14381,'0'-40'2178,"-13"40"-2754,-13-13 448,-1 26 192,1 0 64,0 14-256,-2 13-33,16-1-95,-1 14 96,13-13 160,13 13-96,-1-13 160,29-14-32,-2-12 32,1-1-32,13-13 64,0 0 96,-1-13 129,2-1-33,-14-12 160,-14-1-63,-13-13-193,-13 14 0,0-14-160,-26 1-64,-1-1-224,-12 14-161,-14-1 193,-1 14 352,2-1 289,12 28-65,0-1 0,1 14-31,26-1-257,-1 14 128,14-14 32,14 1 32,12-1-159,14-12-33,12 12 32,-12-26-160,27 13-417,-28-13-800,14 13-1826,-13-13-4580</inkml:trace>
  <inkml:trace contextRef="#ctx0" brushRef="#br2" timeOffset="37954.17">5040 8902 11851,'0'27'4388,"13"-14"-3748,-13 13 65,0 1 576,14 0-704,-14-1-577,0-13-513,14 14-31,-1-14-385,-1 0-897,-12-13-1505,14 0-3043</inkml:trace>
  <inkml:trace contextRef="#ctx0" brushRef="#br2" timeOffset="38263.18">5186 8478 6854,'13'0'8968,"1"0"-9192,-1 0 384,0 13 865,13 14 417,-12 0-706,13 12-255,-2 14-1,3-13-191,-15 13-65,13 0-128,-26 0-64,13 0-64,-13 0-32,-13-13-64,13 0-225,-14-1 161,2-12-224,-15 12-545,13-12-769,-11-14-1857,-16 13-6310</inkml:trace>
  <inkml:trace contextRef="#ctx0" brushRef="#br2" timeOffset="44963.57">8005 8717 10634,'0'-27'-129,"0"14"129,-13-14 449,0 14 832,-14 0-224,1 13-608,-1-13-321,-12 13-96,-2 0-64,2 26 0,0 1-32,-1-1-33,0 14-127,14 13 96,0 0 128,26 13 32,0-13 0,26 0-32,0-13 64,14 0-32,12-14 32,2-13 32,12-13 129,0-13 351,0 0-95,-13-13-257,0-14-128,-13 0-32,-14 0 0,-12 0-64,-14-12-32,-14 12-192,-12 0-225,-14-13 65,-13 27 160,0-1 128,0 14 192,-14 13 224,15 13-160,12 14 64,0-1-95,28 0-33,-2 14-32,28-13 32,12 13 96,0-28 0,27 15 0,0-14-128,13 1-64,-12-1-256,-2 0-897,1 0-1922,-26-13-4868</inkml:trace>
  <inkml:trace contextRef="#ctx0" brushRef="#br2" timeOffset="45130.58">8323 9022 10345,'13'53'1538,"-13"-27"-1218,13 0 577,-13 1-609,13-1-288,-13-13-865,13 1-1729,1-1-1666</inkml:trace>
  <inkml:trace contextRef="#ctx0" brushRef="#br2" timeOffset="45619.6">8839 8743 9096,'0'-13'384,"-13"0"-287,0 26 127,-14-13 320,1 26 65,-1-12-257,-12 25-31,26-12-1,-15 12 160,28 1 65,0-13-193,14 13-64,13-14-127,12-12-1,1 12 128,0-26 32,12 13 65,-12-13-193,0-13-128,-14 13-288,0-13-1378,-12 0-1953</inkml:trace>
  <inkml:trace contextRef="#ctx0" brushRef="#br2" timeOffset="45779.61">8719 8929 1473,'-25'13'12620,"25"-13"-12876,12 0 480,1 0 1121,28 0-224,-2 0-736,1-13-353,0 13-193,-1 0-864,2 0-2114,-3 0-6309</inkml:trace>
  <inkml:trace contextRef="#ctx0" brushRef="#br2" timeOffset="46030.63">9143 8677 12619,'0'0'-416,"0"13"288,0 14 512,0-14 930,0 27-322,0-14-415,0 27-97,14-13-31,-14 0-193,13 13-192,-13-13-96,13-1-288,0 1-193,-13-14-159,13-12-513,-13-1-1122,14-13-383,-14 0-3140</inkml:trace>
  <inkml:trace contextRef="#ctx0" brushRef="#br2" timeOffset="46254.64">9289 8690 11979,'0'40'64,"0"-14"-64,14 14 544,-14 0 1410,12 13-1249,-12-13-481,0 13-128,0 0-32,14 0-128,-14-14-288,0 1-321,13-14-320,-13-12-672,13-14-1090,-13 0-2754</inkml:trace>
  <inkml:trace contextRef="#ctx0" brushRef="#br2" timeOffset="46600.66">9130 8730 13869,'-39'-40'-64,"25"27"-65,14-14 226,14 27 671,-1-13-576,26 0-160,1 13 129,14 0 447,-2 13 1,14 0-321,-26 14-256,0 0-64,-14-1-288,-13 0-97,-13 14-63,-13-13 320,-1-1 224,-12 14-32,0-14 192,12-12 257,2 12 63,12-13-64,0 1 33,26 12-97,0-12-95,14-1-225,0 13-32,-1-12 32,0 12-128,2-13-32,-2 0-737,-12 1-1377,-14-1-3940</inkml:trace>
  <inkml:trace contextRef="#ctx0" brushRef="#br2" timeOffset="46752.67">9911 9180 7655,'26'13'10826,"-12"-13"-11371,-14 0-864,0 0-320,-14 0-3813</inkml:trace>
  <inkml:trace contextRef="#ctx0" brushRef="#br2" timeOffset="48498.77">4657 9432 10762,'26'13'352,"0"-13"-96,1 14 673,12-14-32,2 0-449,-2 0-448,1 13-1473,-14-13-3556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12393 10419 6566,'13'0'800,"-13"0"546,0 0 640,0 0-65,0-13-575,-13 13-257,13 0-96,0 0-64,0 0-161,0-14-95,0 14-321,0 0-224,0 0 129,13 0 31,0 0-96,14 0-32,-1-13 0,27 13-192,0 0 32,27 0 161,-14-13-161,13 13 32,-12 0 96,12-14-160,-13 14-32,0-12 192,-13 12-609,-14-14 1,2 14-385,-28 0-512,0 0-1570,-13 0-2787</inkml:trace>
  <inkml:trace contextRef="#ctx0" brushRef="#br0" timeOffset="411.02">12618 10260 6950,'0'0'769,"0"-13"672,0 13 513,-13 0-769,13 0-672,-13 0-385,-1 13-64,-13 0 32,1 0 96,-1 1 160,-12-1 257,12 0 96,-12 13 224,12-12-289,1 12-127,13-12-33,-1-1 161,14 0-129,14 0-224,11 0-31,3 1-161,11-1-32,1 0 0,13 1-32,-14-2-32,2 2-352,-15 0-385,0-2-672,-12 2-1442,-14-1-4548</inkml:trace>
  <inkml:trace contextRef="#ctx0" brushRef="#br0" timeOffset="1147.06">5762 10485 8456,'-13'27'768,"0"-27"-223,13 0 384,0 0 992,0 0-992,0 0 0,0 0 0,13 0-160,13 12-193,-13-12 193,28 0-256,-2 0-193,0 0-128,15 0-160,-15-12 96,1 12-96,14 0-32,-16 0-96,3-14-256,-15 14-449,1 0-608,-14-13-994,-13 13-1600</inkml:trace>
  <inkml:trace contextRef="#ctx0" brushRef="#br0" timeOffset="1428.08">6107 10392 8231,'0'0'-320,"0"0"416,12 0 993,1 0 128,1 0-384,13 0-128,-1 0 63,1 0 65,12 14-96,-12-14-161,12 13-351,-12-13 95,-1 13-96,-13 0-32,0 0 65,-13 1 127,0-1 32,-13 14-127,-12-15-193,-16 16-96,15-2-545,-27 0-960,13 1-2307,1 0-6566</inkml:trace>
  <inkml:trace contextRef="#ctx0" brushRef="#br0" timeOffset="7588.42">14192 9743 10249,'-26'13'1057,"26"-13"-64,0 0 384,0 0 1,13 0-385,0 0-353,14 0-127,-1 0-97,15-13 33,-3 13-97,16 0-256,-14-13 0,12 13-96,-12 0-32,0-13-160,-13 13-321,-2 0-223,-11 0-481,-14 0-769,0 0-577,-14 0 321,1 13-384,-12-13 416,-3 13 864,2-13 1250,0 13 96,12-13 0,-12 0 32,13 14 32,0-14 449,13 0 672,0 13 641,13 0-321,-13 1-608,13 12-256,13 0-193,-12 1-128,-1-1 1,0 14 127,0-14 32,0 1 65,-13-1-65,0-12 65,0-1 288,0 0 352,-13 1 96,0-1-96,-13 0-160,-1-13-192,1 0-513,-14 0-224,14 0-160,-1 0-192,1-13-481,0 13-608,12 0-1153,14-13-2691</inkml:trace>
  <inkml:trace contextRef="#ctx0" brushRef="#br0" timeOffset="8072.46">14934 9663 11851,'0'-13'288,"0"13"-288,-13 0 448,13 13 513,-13 14-64,-1 0-128,1 12-96,13 1-257,-14 13-64,2 0-95,-1 0-97,13-27-64,-14 1-32,14-1-32,0 1 0,14 0 0,-1-14-96,-1 13-321,2-13-543,-1 1-930,14-14-1890,-14 0-3362</inkml:trace>
  <inkml:trace contextRef="#ctx0" brushRef="#br0" timeOffset="8496.48">15132 9876 13196,'0'-14'416,"0"14"-127,0 0-289,-12 0 160,-2 14 96,0 12-192,14 14 32,0-14-128,0 1 64,0 0-64,0-15-32,14 15-32,0-14 0,11 14 128,2-14 192,-1-13 321,1 0-97,0 0 1,-1-13 63,0-14-32,0 14 97,-12-26-161,-14 12-95,0-13-225,-14 0-256,-12 14-129,-14-14 33,14 27 32,-14-1 64,14 14 96,-1 0-32,2 0 64,11 14 0,14 12 96,0-12 0,0-1-64,14 13 64,11-12 32,2-1 32,-1 0-32,14 0-32,-14-13-64,-12 13-288,-1-13-737,14 0-1249,-15 0-2659</inkml:trace>
  <inkml:trace contextRef="#ctx0" brushRef="#br0" timeOffset="8915.5">15542 9995 3715,'0'0'3651,"0"13"-3490,0-13 800,0 0 576,-12 14-864,12-2-545,-14-12-32,14 14-32,0 12 32,0-26 0,14 14 160,-2-1 417,2-13 32,-1 0-193,14 0 33,-15 0 127,15-13 129,-14-1-224,1-12-1,-14 12 129,0 2-321,-14-2-320,1 1-96,0 13-64,-13-14-160,12 14-481,1 0-896,0 14-1378,13-14-1922</inkml:trace>
  <inkml:trace contextRef="#ctx0" brushRef="#br0" timeOffset="9103.52">15847 10061 12587,'13'13'1025,"-13"1"-832,0-1 575,-13 0 321,0 13-929,-1-12-256,1-1-160,-13 0 32,13 1-673,-1 12-2818</inkml:trace>
  <inkml:trace contextRef="#ctx0" brushRef="#br0" timeOffset="9939.56">16217 9756 9865,'0'-13'576,"0"0"-127,0 13 864,-13 0-128,13-13-608,-13 13-321,13 0-256,-13 13 0,-1 0 0,-12 14-32,13-1 32,-14 0 0,14 14 0,0-13 32,13 13 0,0-14 32,0 0-32,13-12-32,0 13-32,14-15 96,-1 2-32,14-1 64,-1 0 160,2-13-63,-2-13 95,-12 13-192,-1-27-64,1 15 32,-14-15-32,0 0 0,0-26-64,-26 14-96,0-1-64,0 14 96,-27-1 0,14 27 160,-15-13 128,2 13 128,-1 13 65,0 0-161,27 1-128,0 12-32,13 0-96,13-12 0,0 12 64,14-13-32,12 1 0,-11-1-32,-3 0 64,2 0-64,-13-13-417,-1 13-351,13-13-962,-13 0-1986,1 0-5731</inkml:trace>
  <inkml:trace contextRef="#ctx0" brushRef="#br0" timeOffset="10142.58">16602 9981 13676,'13'14'289,"0"-1"800,-13-13 833,0 14-1186,-13-2-736,13 2-288,0 12-673,0-12-288,0-1-673,13 0-961,-13 0-992</inkml:trace>
  <inkml:trace contextRef="#ctx0" brushRef="#br0" timeOffset="10444.59">16853 9638 8648,'27'12'1185,"-15"1"705,15 1 31,-27-1-735,13 1-386,1 25-191,-2 1-97,2-1-31,-14 1-289,0 13-192,-14-13-641,2 13-800,-2-13-2114,-12 0-2980</inkml:trace>
  <inkml:trace contextRef="#ctx0" brushRef="#br0" timeOffset="11875.67">12790 7518 4099,'0'-14'1025,"0"14"225,0 0 960,0 0-321,0 0-832,0 0-384,0 14 224,0-14-256,0 13-225,0 0-192,0 1 64,0-2-63,0 15 63,13 13 64,-13-1-64,0 1 65,-13 26-161,13 1-64,-14 12-96,14 1-64,-13 12 128,0 2-32,13-15 64,-13 0-32,0 1 33,13-14 287,-14 0 0,1-12-223,13-15-161,0 0 0,-13 1-96,13 0 32,0-14-321,0 2 161,13-2-192,-13-13-321,0 0-320,0-13-576,0 0-1090,0 0-4260</inkml:trace>
  <inkml:trace contextRef="#ctx0" brushRef="#br0" timeOffset="12430.71">12658 7676 8167,'0'27'1313,"-14"-14"-448,14 1 192,-14-1 64,14 0 32,0-13-64,0 0-224,0-13-96,14 0-385,0-1 1,-1-12-257,0 0-64,0-14 32,0 13-96,1 0 0,-1 1-32,-13 0 32,13-1-64,-13 14 64,13 13-96,-13 0-96,13 0 64,-13 13-33,14 0 161,12 14 0,-13-14-32,0 13 64,1 1-64,13 0 64,-15 13-64,1-14-320,15 0-993,-15 1-1954,0-14-3075</inkml:trace>
  <inkml:trace contextRef="#ctx0" brushRef="#br0" timeOffset="13065.74">12564 8644 9160,'0'13'929,"0"-13"-801,0 27 385,0-15 800,14 2-352,-14 12-224,14 1 63,-1-14 65,-13 13 32,13 2 32,-1-2-481,2-13 129,0-13 256,12 13 31,-13-13-351,14-13-65,-1-14-191,14 1 63,-14 0-128,14-1-96,-13 0-128,-15 1-865,1 12-384,-13 14-1410,0 0-5572</inkml:trace>
  <inkml:trace contextRef="#ctx0" brushRef="#br0" timeOffset="17997.02">4703 5094 6085,'0'0'160,"0"0"-320,0 0 641,0 0 319,0 0 65,0 0-512,13-14-257,-13 14 128,0 0 737,0 0 160,-13 0-577,0-13-351,1 13-193,-16 13-193,-11-13-31,-14 14 96,13-2-96,-12 2-193,11-1 161,-12 0-96,1 1 128,-1-1 160,13 0 0,-13 1-33,14-2 33,-2 2 128,15 0 33,0-14 31,-1 12 0,27 2 0,-13-14-128,13 0-96,0 12 160,0-12 0,0 14 96,13-14-64,0 14-128,-13-14 64,14 13-32,-14 13 32,0 1 32,0-1 0,0 14-64,-14 13 32,14 0-32,0-1 32,-13 15-32,13-1 32,-13 1-32,13 12 32,-13-12-64,13 12 64,0 1-64,0-1 32,0-13-32,0 14 64,0-14-64,0 0 32,0 0 32,0 14 0,0-14 1,0 0-33,0 0 64,0 0 224,0-12-96,13-15 128,-13 14 129,0-26-385,0-1-32,13 1 32,-13-14 32,13 0-96,-13 1 0,14-2-32,-14 2 128,13-14-64,13 13-64,-13-13-32,14 0 32,-1 0 32,15-13 64,-2 13-128,1-14-96,-1 14-64,14-12 95,-12 12-223,11 0-160,1-14-417,0 14 96,0 0 321,0 0 287,-14 0 161,14-13 96,-13 13-64,-14-13 32,14 13 32,-14 0 32,1-14 32,-14 1-96,1 13 97,0 0 159,-14-13 96,12 13-160,-12 0-32,0 0-63,0 0 159,0-13 96,0 13 0,0 0-288,0-13-64,0-1 97,0 1 63,0-14 32,0 1-224,0 0 0,0-1-64,0-13-64,0 1-1,13-15-127,-13 1-64,0-13 320,0-13 32,0 13 32,0 0 32,0-14-160,14 0 96,-14 1-32,13-13 192,-13 12 128,14-13-96,-14-13-160,12 26 32,-12-12 33,0 12 63,14 14 96,-14 0 0,0 13-160,13 13-64,-13 1 161,0-1 191,0 0 0,0 14-160,-13-1 129,13 14-129,-14-14-64,14 14 0,0 13 32,-12-14-63,12 14-129,0 0-129,0 0-31,-14 0-64,14 0 96,0 0 160,0 0 0,0 0 32,0 0 96,0 0-64,-13 0-64,13 0-192,-14 0 0,1 0 64,-13-12-96,-1 12 96,-12 0 128,-15 0-64,2 0 96,-15 0 32,1 0 32,0 0-64,0 12-128,-1-12-865,1 14-1729,14-1-5382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18090 5689 9160,'-26'0'769,"12"0"768,1 0-352,0-13 65,-1 13 63,2 0-416,12 0-193,0 0-191,-14 0-193,14 0-128,0 0 1,14 0-225,-14 0 192,26 13-32,-13 1-32,14-1 0,-1 0 32,14 13-32,0 2-32,-1-2 96,14 0-160,0 1 32,14-1 65,-15 1-97,1-1 96,-13-12-160,-1-2 64,2 2-353,-16-1 1,-11-13 32,0 0-353,-14 0-608,0 0-929,0 0-2627</inkml:trace>
  <inkml:trace contextRef="#ctx0" brushRef="#br0" timeOffset="469.02">17984 5994 11370,'-13'13'257,"0"-13"127,13 14-128,0-14 769,0 0 64,0 0-288,0-14-385,0 14-192,13-13 33,-13-14-97,0 15 0,-13-15-64,13 0 0,-14-12 0,14 12-32,-12 1-32,12-14-64,-14 14-32,14-1 64,0 0 0,-13 14 0,13 13 32,0 0-32,13 0-96,-13 0 32,26 0 96,1 0 0,12 13-32,1 1 32,0-14 0,12 13 0,2-13 32,-14 0-96,-1 13-64,1-13-576,-1 0-994,-25 0-2658</inkml:trace>
  <inkml:trace contextRef="#ctx0" brushRef="#br0" timeOffset="4046.23">18302 735 3555,'13'-14'1858,"1"2"-1570,-2-2 2274,-12 1-31,0 0-770,0-1-159,13 2-129,-13-2-127,0 1-321,-13 13-449,13-13-288,-12 13-288,-15 0-96,0 0 0,-12 13 0,-1 14 64,0 12-64,1-12 64,-2 12 64,15 1-128,0-1 192,12 1-96,14 0 32,0 0 32,14-14 0,12 1 0,0 0 32,15-15-64,12 2 32,-14-1 0,1-13-384,-1 13-865,2-13-1506,-16-13-3106</inkml:trace>
  <inkml:trace contextRef="#ctx0" brushRef="#br0" timeOffset="4383.25">18461 947 6566,'26'-13'32,"-13"13"1121,-13 0 1633,0 0-1825,0 0-704,0 0 383,0 13-31,0 13-1,0-12-319,0 12-97,14-12 0,-1 12 96,0-13 353,13 0 192,1-13 96,12 0-225,-11-13-31,-3 0-353,2-13-128,0-1-96,-27-13 97,13 14-321,-13-1 31,-13 1-191,0 0 0,-14 12 128,1 14-481,13-14-704,-15 28-897,15-14-1570,1 14-2210</inkml:trace>
  <inkml:trace contextRef="#ctx0" brushRef="#br0" timeOffset="4715.26">18792 987 6982,'13'40'-288,"-13"-28"288,0 2 352,0-1-256,0 0 513,13 1 2914,-13-14-288,0 0-1922,0-14-352,0 1-384,0-14-257,0-12-160,13 12-96,0-12-96,1 12 96,-1 1 225,0 12-129,0 2 288,0-2-127,15 14-65,-15 0 192,-1 14-320,2-2 1,-14 2-129,13 12 64,1 1-160,-14-1-353,13 1-288,-13-1-448,13 0-672,-13-12-2115,0-14-4324</inkml:trace>
  <inkml:trace contextRef="#ctx0" brushRef="#br0" timeOffset="4911.28">19056 881 15310,'0'-14'-512,"0"14"1953,14 0 160,-14 0-1216,13 0-65,13 0-96,1 0 193,-1 0-65,0-12-256,2 12-128,-3 0-224,-11 0-481,-1 0-960,-13 0-1026,0-14-3043</inkml:trace>
  <inkml:trace contextRef="#ctx0" brushRef="#br0" timeOffset="5134.29">19149 603 13516,'0'0'0,"0"0"-128,0 13 1634,0 0-289,0 1-352,0 12-225,13 14 1,-13-1-33,13 1-159,-13-1-321,0 1-96,13 14 0,-13-28-448,0 14-449,14-14-609,-14 0-1889,0-12-3011</inkml:trace>
  <inkml:trace contextRef="#ctx0" brushRef="#br0" timeOffset="5510.31">18673 841 8295,'-27'14'193,"0"-14"2689,15 12-928,-15-12-1121,0 14-417,1-2-416,13 2-96,-1 0-737,1-1-1761,13 0-2275</inkml:trace>
  <inkml:trace contextRef="#ctx0" brushRef="#br0" timeOffset="6216.35">19400 934 9384,'0'-13'-32,"-13"13"0,13-14 1922,-13 14-1153,13-14-673,-14 14-96,2 0 96,12 0 0,-14 14 64,1 0 0,13 12-32,0-13-32,0 14 32,0-14 97,13 14-1,1-15 0,12 2 96,0-1 65,0-13 223,1 0 33,-14 0-1,15-13 65,-16-1-161,-12 2 1,14-2-33,-14-12-223,-14 12-33,2-12 64,-2 13-160,-13 0-192,14-1 0,-13 14-32,12-14-449,1 14-800,13 0-1538,0 14-1665,0-14-3908</inkml:trace>
  <inkml:trace contextRef="#ctx0" brushRef="#br0" timeOffset="6656.38">19612 921 13196,'26'-14'833,"-26"14"-64,0 0 896,0 0-1537,0 0-416,0 0 64,-12 14-97,12-14-191,0 26-161,0-13-127,0 0 127,12 14 128,2-14 225,-1 1 352,14-2 128,-15-12-128,2 0 0,-1 0-96,0 0-96,-13-12 160,14 12 0,-14-14-32,0 14-64,0 0-160,0-13-193,0 13 321,0 0 96,12 13 0,2-13 0,-14 0 32,14 14 192,-1-14 705,0 0 609,-1 0 127,2-14-288,0 1-127,-14 0-161,0-1-289,13 1-287,-13 0-1,0 0-160,13 0-223,-13-1-129,13 14-97,0-14-511,1 14-673,-1 0-1026,0 14-2978</inkml:trace>
  <inkml:trace contextRef="#ctx0" brushRef="#br0" timeOffset="7391.42">20604 947 12844,'-13'0'-160,"13"13"384,13 0 256,-13 14-192,14 12-256,0 1 33,-1 0 31,-13 0-96,12 0 96,-12-14 192,14 0 417,-14 1 448,0-27 576,0 0-1344,-14 0-129,2-13-192,-15-1 128,13-12-128,-11-14-192,11 0-320,14-12 31,0 12 193,14-13 64,-2 13 0,15 14 160,12-1 64,-12 13-128,13 2 64,0 24-64,-27 2 32,13 0 32,-26-1 128,0 13 96,0-13 0,-26 14 33,13-14-129,-27 1-224,14-2-257,12 2-544,-13-14-1345,15 13-1665,12-13-2980</inkml:trace>
  <inkml:trace contextRef="#ctx0" brushRef="#br0" timeOffset="7658.42">20949 616 13580,'-14'-27'225,"14"14"383,-13 13 417,13 0-737,0 0 289,0 13-193,0 14-31,13 0 63,-13 12-160,0 14-128,0-13-128,0 12 0,0-12-320,0 14-641,14-28-929,-14 14-1889,13-14-5478</inkml:trace>
  <inkml:trace contextRef="#ctx0" brushRef="#br0" timeOffset="7941.45">21108 934 15534,'0'0'-1569,"0"0"1761,-14 0-32,14 13-224,0 0-160,0-13-161,0 13 65,0 1 384,14-1 128,0 0 1,11-13 159,-12 0-32,15 0 0,-16 0 97,2-13 31,-1 0 65,-13-1 95,-13 1-127,-1 0-353,2 0-128,-2 0-32,0-1-224,1 14-897,0-14-1730,13 14-4933</inkml:trace>
  <inkml:trace contextRef="#ctx0" brushRef="#br0" timeOffset="8150.46">21306 881 14541,'14'0'321,"-2"0"1536,2 0 161,12-14-1217,-12 14-353,12-12-319,0 12-65,14-14-96,-13 14-417,-14-14-640,-1 14-448,2 0-193,-14-13-1985,0 13-1122,0-13-1537</inkml:trace>
  <inkml:trace contextRef="#ctx0" brushRef="#br0" timeOffset="8322.45">21412 629 11402,'-14'0'321,"14"14"2689,0-2-864,14 15-736,-14 12-481,13 15-513,-13-15-256,0 14-224,0 1 0,13-2-416,-13-12-321,14-14-288,-14 14-1153,12-26-3235</inkml:trace>
  <inkml:trace contextRef="#ctx0" brushRef="#br0" timeOffset="8632.49">21717 921 17616,'39'-40'0,"-39"40"897,0-14 384,0 2-1249,-14 12-128,14 0 0,-12 0-32,-1 12 64,-1 2-128,14-2 160,0 16 32,0-15 32,0 13-32,27-13 96,-15 1-32,2-1-32,0 0-32,-14 1 32,13-14 32,-13 12 224,0-12-128,-13 0-224,-1 0-192,-25 14-961,12-1-2082,-13 0-8232</inkml:trace>
  <inkml:trace contextRef="#ctx0" brushRef="#br0" timeOffset="9744.54">19638 893 4644,'0'0'737,"0"0"1409,0 0-417,0-12-1120,0 12-353,-12 0-128,12 0-32,0 0 129,0-14 511,0 14 97,0 0 64,0 0-96,0 0-161,0 0-31,0 0-193,0 0-256,0 0-160,-14 0-96,14 0-32,0 0 96,0 14 0,0-2 64,0 2-32,0 0 32,0 12-32,14-13 32,-14 14 32,12-1-32,2-12 128,-1-2 65,0 2 223,1-1-64,-2-13-31,2 0 31,-1 0-192,0-13-64,-13-1-64,14 2-32,-14-2-32,0-12-96,0 12-32,0-12 0,0 13 32,0-14 0,-14 13 96,14 2 32,0 12 32,-13-14 0,13 14 0,0 0-128,0 0-128,0 0 288,0 0-32,0 14-32,0-2 32,0 16 32,13-15-96,-13 13 96,0 1-64,14-14 0,-14 14-32,0-15 0,12 15-32,-12-14 32,0 1-320,0-14-993,0 13-1730,0-13-3812</inkml:trace>
  <inkml:trace contextRef="#ctx0" brushRef="#br0" timeOffset="11678.66">18434 1729 6053,'-26'-40'7335,"13"26"-6566,0 1-193,-1 13-63,-13 0-353,15 13-224,-15 14 64,0 12-96,1-12 192,13 26 96,-1-13-96,14 13-32,0-13-32,27-1-128,-1 1-320,1-14 64,12-13 159,15-13-31,-15 0-32,-12-13-257,-1 1-63,1-2-33,-14-13-127,0 14 31,-13 0 609,0-13 224,0 26 96,-13-14-224,0 14-128,-1 14 64,-12-1 0,26 13 64,-13 1 0,13 0 64,13-15 32,13 15-64,1-14 160,-1-13 65,14 0 447,-1 0 1,-11-13-32,-3-1 95,-11 1 33,-1 1-96,-13-15 127,0 13-223,-27-12-449,15 13-160,-15 0-64,0-1-64,-12 14-96,25 0-417,-12 14-448,26-14-737,0 13-800,13-13-481,0 13-2082</inkml:trace>
  <inkml:trace contextRef="#ctx0" brushRef="#br0" timeOffset="11974.68">18805 2006 864,'13'41'6855,"-13"-29"-6759,0 1 160,0 1 737,0-1-577,0-13-63,0 14 1088,0-14 1762,0-14-1954,0 1-768,0-1-257,0-11-96,0-2-96,0 0-32,0 14-32,13 0 32,-13 0-64,13-1 64,1 14 0,-1 0 64,0 14-32,0-1 0,0 0 32,1 13-64,-14 1-96,14-13-576,-1 11-706,-1-11-736,-12-14-1121,14 13-1986</inkml:trace>
  <inkml:trace contextRef="#ctx0" brushRef="#br0" timeOffset="12155.69">18938 1954 13901,'13'-14'672,"-13"14"-608,12 0 1506,15 0-898,-13-13-447,25 13-65,-12 0 0,-1 0-160,0-13-96,1 13-609,-14 0-512,-13 0-673,0-13-1153,0 13-4003</inkml:trace>
  <inkml:trace contextRef="#ctx0" brushRef="#br0" timeOffset="12350.7">19056 1729 9064,'14'26'513,"-1"-13"736,-13 14 705,13 13-961,-13-1-673,0 1-128,0 13-96,0-14-96,0 2-96,13-16-609,-13 2-896,13-13-1506,1-1-4420</inkml:trace>
  <inkml:trace contextRef="#ctx0" brushRef="#br0" timeOffset="12638.72">19282 1980 5637,'0'13'8872,"-14"-13"-9608,1 13 928,13 1 32,0-1-320,0 13-256,13-13 95,1-13 161,-2 14 96,15-14 128,0 0-32,-15 0 97,15-14 159,-14 1 224,-13 1 225,0-15-64,0 13-193,-13 1-223,0 0-257,-1 0-160,-12 0-32,13 13-161,-14 0-608,15 0-1152,12 0-1731,0 13-3715</inkml:trace>
  <inkml:trace contextRef="#ctx0" brushRef="#br0" timeOffset="12884.73">19506 1940 11883,'14'0'2210,"-14"0"-2018,0 0 1345,0 0-1408,0 14-193,-14 12 32,14-13 32,0 14 0,0-14 32,14 1 0,-1-2 0,-13 1 0,27-13 96,-27 0-32,26 0-96,-26 0-128,13-13-257,0 1-159,-13-2-481,14 1-1922,-14-1-2690</inkml:trace>
  <inkml:trace contextRef="#ctx0" brushRef="#br0" timeOffset="13020.74">19612 1954 1,'0'13'5284,"0"0"-3267,0 0 258,14 0-1315,-14 1-319,12-1-192,2 1-129,-1-2-128,0-12-96,1 0-224,-2 0-256,2 0-1859,-14 0-5091</inkml:trace>
  <inkml:trace contextRef="#ctx0" brushRef="#br0" timeOffset="13828.79">19824 1980 9737,'0'26'384,"0"-12"1154,0-1 319,0 1-1536,0-2-225,12-12 0,-12 13 32,0-13 128,0 0 577,14 0 320,-14-13-737,0-13-127,0-1 95,0 1-32,0 0 33,0-1 159,0 14 129,0-14-97,0 27-223,14-13-193,-1 13-128,0 0-32,27 0 0,-14 0-96,0 13-32,1-13-385,-13 14-544,-1-14-1025,-13 13-3235</inkml:trace>
  <inkml:trace contextRef="#ctx0" brushRef="#br0" timeOffset="14607.83">20750 1702 10698,'-26'-40'-32,"13"14"736,0 26-159,-1-13-609,-13 13-128,15 13-33,-1 0 97,13 13 96,0 1 128,0 12-32,13 2 225,-1 12 127,-12-1-256,14 1-32,-1-13-32,-13-14-32,0 1 65,0-13 415,-13-14 705,-1 0-416,-11 0-449,-3-14-191,3 1-65,-16-1 0,28-12 224,-13 13 97,13-14-1,13 14-128,0 0-192,13 0-352,13 13 96,14-14 128,-1 14 0,2 0 32,12 0 32,-14 0-64,1 0 0,-14 0 0,1 0-32,-1 0 0,-26 0-256,13 14-161,-13-14 129,0 13 256,-13 0 64,0 0 64,13 1-64,-13-1 0,-1 13 0,14-13-96,0 1-64,14-1-993,-14-13-1249,13 14-1090,0-14-2369</inkml:trace>
  <inkml:trace contextRef="#ctx0" brushRef="#br0" timeOffset="14744.84">20843 1795 16207,'-13'-13'0,"13"-1"544,0 14 33,0 0-801,13 0-1634,0 0-1665,0 0-2275</inkml:trace>
  <inkml:trace contextRef="#ctx0" brushRef="#br0" timeOffset="15169.84">21081 1861 10826,'-13'0'3587,"-1"0"-3523,2 0 1762,-15 13-1153,14-13-609,-1 13-64,2 1-32,-2-1 0,14 0-161,14 0 1,-2-13 96,2 14 128,-1-14 32,14 0-64,-15-14 0,15 14 0,-14 0-96,1-13-96,-14 13-353,14 0-255,-14 0-33,0 0-384,0 13 576,0 1 577,0 12 64,12 14 32,-12-1 32,13-12-64,0 13 0,-13-1 96,14-12 128,-14 0 545,0-15 608,0 2 417,0-14-352,-27 0-193,14 0-513,-13 0-447,-1 0-193,14-14-64,-13 2-320,-1-15-385,0 14-480,15-1-481,-2-12-1184,14 13-1186,0 0-5573</inkml:trace>
  <inkml:trace contextRef="#ctx0" brushRef="#br0" timeOffset="15423.88">21280 1821 13580,'0'14'-640,"-14"-2"1056,14 2 417,0 12-641,0-12-96,14 12-32,-1-13-64,0 1-96,13-1-288,-12 0-577,12-13-128,-12-13-288,-2 13-545,2-13-320,-1-14 608,-13 14 225,0-14-865</inkml:trace>
  <inkml:trace contextRef="#ctx0" brushRef="#br0" timeOffset="15660.89">21425 1847 3427,'-13'-12'961,"13"12"-321,-14 0 802,14 26-289,0-13-256,0 14 192,14-14-449,-1 13-319,0 1-161,1-14 0,-2 0 64,2 0 513,-14-13 512,14 0 288,-14-13-352,0 13-736,0-26-129,0 13-128,0-14-160,0 1-96,0-1 64,0 14-32,0-1 0,0 2 96,0 12 64,13-14-128,-13 14-128,13 0-32,-13 0-1281,12 14-3107</inkml:trace>
  <inkml:trace contextRef="#ctx0" brushRef="#br0" timeOffset="15970.91">21637 1940 9064,'0'0'4132,"13"0"-4420,1 0 2498,-2-13-1345,2 0-545,-1 13-64,14-13 64,-15-1-31,2 1-1,-14 0-384,0-1-224,0 2 31,-14 12 97,2 0 32,-15 0 128,14 0 64,-1 12 32,2 2 64,-2-1 160,14 0 65,0 1-33,0 12-192,14-13 0,12 14-288,-13-14-288,14 0-353,-1 0-1185,-12-13-3907</inkml:trace>
  <inkml:trace contextRef="#ctx0" brushRef="#br0" timeOffset="16309.93">21995 1821 11370,'0'-26'-1025,"0"26"897,0 0 1185,-14 0-801,1-13-63,-1 13 703,1 13 161,0-13-352,13 13-321,-13 0-95,13 1-129,0 12-224,0-13-288,13 14-161,0-14-224,14 0-384,-14 0-64,1 14 352,-2-27 577,1 13 32,1 0 512,-14-13 865,-14 13-384,14-13-417,-25 0-224,11 14-96,-13-14-128,14 0-416,0 0-385,0 0-160,0 0-1601</inkml:trace>
  <inkml:trace contextRef="#ctx0" brushRef="#br0" timeOffset="16756.95">22326 1954 5637,'79'-14'15695,"-53"14"-16272,-26 0 737,0-13-512,0 13-2755,-13 0-13196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13173 8465 2914,'0'0'1442,"0"0"-674,0 0 385,-12 0 513,12 0-32,0-13-449,0 13-96,0 0 32,0 0 96,0 0-192,0 0-160,0 0-225,0 0-191,0 0-65,0 0-128,0 0-128,0 0 129,0 0-321,0 0 160,0 0 0,12 0 160,-12 0 32,27 0-95,-14 13-1,13-13-192,1 0 128,12 0-128,2 0-32,-16 0 192,16 0-224,-15 0-32,14 0 96,-14 13-192,-13-13-1,1 0-223,-1 0-193,-13 0-448,0 13-672,-13-13-609,13 0-641,-14 0-1986</inkml:trace>
  <inkml:trace contextRef="#ctx0" brushRef="#br0" timeOffset="1810.1">9335 5497 800,'-13'0'5702,"13"0"-5606,0 0 769,0 0 832,0 0-320,-13 0-768,13 0-225,0 0 65,13 0 288,-13 0-129,13 0-320,1 0-63,0 14 159,11-14-96,2 0-32,13 0-159,0 0 31,-1 0-96,0 0 0,1 0-32,0 13 32,0-13-32,-14 0 0,1 0-32,0 0 0,-15-13-128,2 13-481,-14 0-864,0 0-1250,0 0-6502</inkml:trace>
  <inkml:trace contextRef="#ctx0" brushRef="#br1" timeOffset="18072.03">13703 3709 2882,'0'-14'961,"0"14"-576,0 0 1312,0 0-320,0 0-896,0 0-289,0 0 545,-13 0 352,13 0-160,0 0-225,0 0-95,0 0-225,0 0-160,-13 0-127,13 0-97,0 0 32,-14 0 128,14 0 192,0 0 64,0 0 65,-14 0 63,14 0-63,0 0 31,0 0-63,0 0-33,0 0-128,0 0-159,0 0-65,14 0 32,-14 0 64,14 14 32,-1-1 0,0-13 97,0 13-65,14 1-96,-1-1 0,0 0-96,-12 1 0,12-2 32,-13-12 0,0 14-64,1-14 0,-14 0 0,14 0-544,-14 0-129,0 0-320,-14 0-1377,14 0-1089,-14-14-289</inkml:trace>
  <inkml:trace contextRef="#ctx0" brushRef="#br1" timeOffset="18353.04">13795 3669 6374,'0'-13'928,"0"0"1571,0 13-1,0 0-928,0 0-1154,-13 13-288,13 0 224,-13 1 33,13 12-193,-13-13 0,0 14-64,13-1-96,-14 0 0,1-12-64,13-1-32,0 0-352,-13 1-737,13-1-1794,0-13-2850</inkml:trace>
  <inkml:trace contextRef="#ctx0" brushRef="#br1" timeOffset="19277.09">14192 4305 480,'0'0'1858,"0"0"384,0 0-352,0 0-289,0 0-159,0 0-418,0 0 98,0 0-65,0 0-129,14 0-127,-1 0-160,-13 0-33,14 14-95,-1-14-97,0 13-95,13-13-129,-12 13-160,12-13-32,0 13 0,-12-13-96,-1 0-225,0 0-127,0 13-225,-13-13-544,0 0-929,0 0-801,0-13-4035</inkml:trace>
  <inkml:trace contextRef="#ctx0" brushRef="#br1" timeOffset="19463.09">14351 4253 10057,'-13'0'0,"13"0"1313,-13 12 385,13 2-897,-13-2-321,0 16-64,-1-2-223,1 0-129,13 1-224,-13-14-1602,13 13-3683</inkml:trace>
  <inkml:trace contextRef="#ctx0" brushRef="#br1" timeOffset="20251.14">14669 4861 576,'-14'0'9833,"14"0"-9512,0 0 1761,0 0-577,0 0-1057,14 0 1,-1 0 192,0 0 95,15 14-31,-16-14-449,15 13 321,0 0-481,-1-13-32,0 0 0,0 14-160,1-14-32,-14 0-545,1 0-576,-14 0-737,0 0-2050</inkml:trace>
  <inkml:trace contextRef="#ctx0" brushRef="#br1" timeOffset="20444.16">14841 4782 11274,'14'0'1121,"-14"0"-352,-14 13 993,-12 1-577,12 12-609,-12 0-127,-1 14-193,14-14-256,1 2-224,-2-16-1346,14 2-2562</inkml:trace>
  <inkml:trace contextRef="#ctx0" brushRef="#br1" timeOffset="21303.21">14537 4225 3010,'0'0'1378,"0"0"1376,0 0-31,0 0-865,0 0-353,0 0 32,0 0-319,0 0-257,0 0-481,13-12-384,0-2-64,1 1-32,25 0 0,0-14 0,15 0 64,-1-12-64,13-1 96,0 1 128,13-1-320,-12-14 641,12 15-353,-13-1-160,0 13-96,-12 1-32,-28 0-96,0 12-353,-12 1-159,-14 13 159,0-13-288,-14-1-512,0 14-1057,-11 0-833,-2 0-3267</inkml:trace>
  <inkml:trace contextRef="#ctx0" brushRef="#br1" timeOffset="21945.25">14073 3762 11018,'-26'0'1025,"26"0"-256,0 0 512,0 0-384,13-13-769,0 13-32,27 0-96,0 0 0,13 0 96,13 0-64,13 0 0,1 0 0,12 0 0,14-14 64,-12 14 0,-16-13 0,2 0 33,-14 13-1,-14-14-128,-11 2 96,-2 12-192,-25 0-193,-1-14-95,-13 14 192,0 0-545,-13 0-480,-15 0-385,16 0-992,-28 0-2947</inkml:trace>
  <inkml:trace contextRef="#ctx0" brushRef="#br1" timeOffset="22552.28">14167 3683 160,'13'-14'1089,"-1"14"128,-12 0-256,0 0-128,14 0-161,-14 0 449,0 0 192,0 0-576,0 0-160,-14 0-321,14 0-128,0-13-288,0 13-224,-12 0 191,12 0 129,-13 13-32,13-13 96,-14 0 289,0 14 415,1-2-448,0 2-192,0-1 1,0 0-33,13 1-32,-14-1 0,1 0 96,13 1-32,-13-14 192,13 0 96,0 12 33,0-12 191,0 0 161,0 0-161,13 0 97,-13 14-32,13-14-289,1 0-256,12 13-64,0-13-32,-12 13-544,13 1-1026,-1-14-800,-13 13-1378</inkml:trace>
  <inkml:trace contextRef="#ctx0" brushRef="#br1" timeOffset="23027.31">14577 4107 12363,'12'-14'929,"-12"14"-705,14 0 1218,-14 0-610,0 0-671,0 0-193,0 0 32,-14 0 0,14 14 0,-26-2-32,13 2 0,0-1 64,-1 14-32,2-14 32,-2 0 160,14 1-96,0-2-64,0 2 128,26-14 32,-12 14-32,12-14-32,14 0-288,-14 0-384,0 0-641,1 0-2050,-14 0-4965</inkml:trace>
  <inkml:trace contextRef="#ctx0" brushRef="#br1" timeOffset="23943.36">15343 3961 128,'14'-14'320,"-14"14"192,14-12 1731,-14 12-97,0-14-865,13 14 0,-13 0-64,0 0 96,13-14-160,-13 14-320,0 0-192,0 0 64,0 0-1,0 0-127,0 0-129,0 0-95,0 14 31,0-14-32,-13 26-64,0 1-191,-1 0-1,0-1-96,-11 14-128,-2 0 96,1-1 96,-1 14-64,0 1 32,1-2 32,0-12-64,-1 13-64,14-14 64,-13 15-32,12-15 96,0 2-64,2-15 32,-1 0-32,13 0 0,-14 1 0,14-14-96,0 1 32,0-1-97,-13 0 129,13 0 0,0-13 32,0 0 32,0 0-64,0 13 32,0-13 64,-14 0-128,14 0 64,0 14 0,-12-14 0,-2 13 64,14-13-96,0 0 0,0 13 0,0-13-96,0 0-352,0 0-321,0 0-352,14 0-513,-14-13-159,0 13-1,0 0 449,0 0 768,0-13-512,0 13-2563</inkml:trace>
  <inkml:trace contextRef="#ctx0" brushRef="#br1" timeOffset="24267.38">14987 4623 8584,'12'0'288,"-12"0"0,0 0 2435,0 0-1218,0 14-1281,-12-2 65,12 15 511,-14 0-159,1-14-385,13 13-32,0 1-63,-13-14 127,26 0-160,0 1 64,1-14 129,-2 12-129,15-12 64,0-12-224,-1-2 0,1 14-192,-14-13-417,13 13-288,-26 0-1345,14 0-3043</inkml:trace>
  <inkml:trace contextRef="#ctx0" brushRef="#br1" timeOffset="25696.46">15384 3391 12299,'-13'0'545,"13"0"-193,0 0 417,13 0 128,0 0-449,13-14-416,14 14 160,0-12 225,-1-2-161,2 1-256,-16 0-32,2 13-321,-13-14-832,-1 14-1345,-13 0-1346,0 0-3555</inkml:trace>
  <inkml:trace contextRef="#ctx0" brushRef="#br1" timeOffset="25963.48">15529 3351 4548,'13'14'288,"0"-2"225,1-12 640,13 14-513,-15 0-576,15-2-32,-13 2 161,-1 12 543,-13 0-255,13 1-193,-13 0 353,0-14 576,-13 0 288,13 1 97,-13-2-257,-15 2-192,15-1-448,-12-13-545,11 0-64,-13 0-192,14 0-192,0 0-289,13-13-224,-13 13-704,13-14-1762,13 14-2499</inkml:trace>
  <inkml:trace contextRef="#ctx0" brushRef="#br1" timeOffset="26244.5">15808 3285 12203,'0'0'-512,"0"0"544,0 13 993,0 0-257,0 14-511,0 0-1,0-1 577,0 0-1,12 1-415,-12 12-257,13-12-128,1-14-128,0 14-545,-1-14-1249,-1 13-1601,15-26-2434</inkml:trace>
  <inkml:trace contextRef="#ctx0" brushRef="#br1" timeOffset="26713.52">16032 3417 13292,'0'-26'481,"0"12"-289,-13 14 1377,13 0-1184,-13 0-578,13 0-191,0 14 256,-13 0 64,13 12 64,0 0 32,13 0-64,0 1 64,13-14 32,-12 14-64,-1-14-32,0 1 160,13-14 0,2 0 32,-3 0 129,-11 0-225,-1-14-64,1 1 128,-14 13-160,0-13 0,0-14-32,0 0-97,-27-12 65,0 12-64,1 1 224,-1 0-64,1 26 64,-1-14-32,1 14 64,13 14 1,-14-14-194,27 12 1,0 2 32,0 0 160,14-2 129,12 2 63,0-1-160,1 0-32,-1 1-128,1-2-128,-1-12-32,-13 14-481,1-14-1121,-1 0-1313,1 0-5349</inkml:trace>
  <inkml:trace contextRef="#ctx0" brushRef="#br1" timeOffset="27088.54">16350 3497 12523,'0'0'-1473,"0"0"2338,0 0 64,-13 0-961,13 0 32,-14 13 32,14 0 32,0 1-32,0-1-64,0 0-257,14 1 193,-1-2 128,13-12 129,-13 14 319,1-14 129,0-14-33,-2 14-127,-12-12-33,0-2-224,0 1 0,-12 0-96,-2-1-96,0 1-96,1 0-320,0-1-993,0 14-2083,0-12-4707</inkml:trace>
  <inkml:trace contextRef="#ctx0" brushRef="#br1" timeOffset="27571.57">16627 3550 13965,'0'0'672,"0"0"-896,0 0 865,0 13 63,0-13-672,0 14 0,0-2-192,0 2-192,0-1-225,-12 14-800,12-14-833,-14 0-2402</inkml:trace>
  <inkml:trace contextRef="#ctx0" brushRef="#br1" timeOffset="28046.6">16813 3285 14477,'13'-40'-801,"-13"27"417,-13 0 1057,13 13-417,-13 0-608,13 0 191,-13 13 161,-1 0 33,14 13 31,-14 14 0,14 0-96,0-14-161,14 14 1,0-13-352,-1 0 95,0-15 257,13 15 288,1-27 257,-1 13 31,1-26 160,-1 13 33,-12-13-353,-2-1-32,2-12-96,-14 0-64,0 12-256,0-12-256,-14 0 224,-12-1 224,0 14 128,-1-1 0,1 1 128,-14 13-64,14 0-128,13 13-64,-1-13 0,0 14 64,14-1 96,0 14-160,14-15-32,0 2-128,-1 12-385,13-12-992,1-1-2115</inkml:trace>
  <inkml:trace contextRef="#ctx0" brushRef="#br1" timeOffset="28263.6">17078 3431 13933,'26'0'-160,"-26"0"608,13 13 1250,-13 0-962,0 1-640,14-2-160,-14 2-288,0 12-385,13-12-576,-13-1-1442,13-13-3523</inkml:trace>
  <inkml:trace contextRef="#ctx0" brushRef="#br1" timeOffset="28544.62">17117 3192 6950,'14'-13'8392,"-1"13"-9897,-13 0 2594,13 0-32,-13 0-417,13 0-287,14 13 383,-14 14 193,13-1-288,-13 0-193,1 14-384,0 0-32,-1 0-320,-13-14-289,0 14-512,0 0-448,-13-14-1442,-1 1-1697,0 0-3748</inkml:trace>
  <inkml:trace contextRef="#ctx0" brushRef="#br2" timeOffset="81054.63">14034 5709 1889,'13'0'993,"-13"0"96,0 0 673,0-13-32,0 13-289,0 0-416,0 0 0,0 0 0,0-13-96,0 13 0,0 0-225,0 0-159,0-14-225,-13 14-32,13-13-95,0 13-97,-13-13-32,13 13-64,-14-14 0,-12 14 0,13-12-64,-28 12 0,16 0 0,-16 0 31,2 12-63,-1 2-96,1-1-32,-1 0-32,0 1 0,14 12 191,-14-13 33,13 14 0,1-1 32,13 1 0,-1 0 0,-12-1 0,26 14 0,-13 0 0,13-14 0,13 14 32,0-14 32,14 14 33,12-14-33,2 1-64,-3 0 32,16-15 32,-1 2 0,0-14 32,13 0 128,0 0 96,-13-14-63,13-12-129,-13 0 32,1-14 0,-15 0 32,1 0-64,-14 0 33,-13 1-161,1-14 32,-14 13 32,-14 0 320,-12 14 257,-14-1-33,1 1-191,-15 13-353,15-1-128,-14 14-1025,13 0-833,14 14-4292</inkml:trace>
  <inkml:trace contextRef="#ctx0" brushRef="#br2" timeOffset="84265.81">13889 6093 1217,'0'0'1345,"0"0"-224,0 0-224,13 0-353,-13 0-416,0 0-320,0 0-801,0 0-1729</inkml:trace>
  <inkml:trace contextRef="#ctx0" brushRef="#br2" timeOffset="84460.83">13927 6293 448,'0'12'1217,"0"-12"-480,0 0 32,0 14-129,0-14 33,0 0-257,0 13-384,0-13-192,-13 13-1057,13-13-1826</inkml:trace>
  <inkml:trace contextRef="#ctx0" brushRef="#br2" timeOffset="84581.83">13889 6438 2146,'0'27'1025,"0"-15"-1,0-12-447,0 14-481,0-14-769,0 13-2241</inkml:trace>
  <inkml:trace contextRef="#ctx0" brushRef="#br2" timeOffset="84727.84">13902 6610 2402,'0'13'0,"0"1"64,0-14 96,0 13-32,0-13-736</inkml:trace>
  <inkml:trace contextRef="#ctx0" brushRef="#br2" timeOffset="85073.86">13941 6915 352,'14'0'96</inkml:trace>
  <inkml:trace contextRef="#ctx0" brushRef="#br2" timeOffset="85686.9">13981 7259 64,'0'14'-63</inkml:trace>
  <inkml:trace contextRef="#ctx0" brushRef="#br2" timeOffset="86141.92">13955 7458 832,'0'13'1538,"0"-13"63,0 14-512,0-14-192,0 12-545,0-12-127,0 14 415,0-14-95,0 0-353,0 14-192,0-14 32,0 12-352,0-12-1378,0 0-2338</inkml:trace>
  <inkml:trace contextRef="#ctx0" brushRef="#br2" timeOffset="86284.93">13941 7631 4548,'0'12'2146,"0"-12"-2146,0 14 32,0-14 0,0 13-224,14-13-673,-14 0-801,0 0-992</inkml:trace>
  <inkml:trace contextRef="#ctx0" brushRef="#br2" timeOffset="86435.93">14007 7683 3010,'0'0'1826,"0"0"-1442,0 14 417,0-14-192,0 0-673,0 12-2467</inkml:trace>
  <inkml:trace contextRef="#ctx0" brushRef="#br2" timeOffset="86882.96">14007 7631 8199,'0'0'481,"-13"-14"-193,13 14 1314,0 0-33,-13 0-896,13 0-513,0 0 160,13 0 577,-13 14-256,0-2-257,13-12-64,-13 14 33,14-1 95,-14 14-96,0-15 1,0 15-1,0 0-32,0 13 161,-14-14-321,14 0 0,0 1-96,-13 0-32,13-1-64,0-13-32,13 0-416,-13-13-97,0 14-512,0-14-1602,0 0-2818</inkml:trace>
  <inkml:trace contextRef="#ctx0" brushRef="#br2" timeOffset="87713.01">14021 8173 3843,'-14'0'1890,"1"0"-1410,13 0 1378,-13 0 833,0-12-545,13 12-1185,-13 12-353,-1-12 65,14 0-161,-14 14-319,14-1-129,0-13-64,14 27 0,-14-15 0,27 2-32,-14 12 64,0 1-32,0 0 0,1-1 0,-14-13 0,13 1 0,-13-1 64,0-13 128,-13 0-32,-1 0 0,-12 0 0,0 0-96,12-13-96,0-1 0,1 1-96,13-13-192,0 12-97,13-12-127,1 12-33,13-12-191,-14 12 159,13 2 1,-12-15 319,-1 14 257,0-1 32,-13 14 160,0 0 129,-13 0-161,0 0-352,-1 14-1,-12-14-255,13 13-833,0 0-1122,-1-13-2561</inkml:trace>
  <inkml:trace contextRef="#ctx0" brushRef="#br2" timeOffset="88045.03">14139 8239 14413,'-13'14'1089,"0"-1"-961,0-13 929,13 13 257,-13 1-1026,13-1-256,0 0-64,13 1-288,0-2-289,13 2-320,-12-14-96,13 0 96,-15 0 385,2 0 287,-1 0 193,1 0 160,-14-14 129,0 2 287,0-2 193,-14 1-321,1 0-96,-1-1-159,2 14-33,-1-13-160,-1 0-129,14 13-511,-14 0-930,14 0-1409,0 0-2114</inkml:trace>
  <inkml:trace contextRef="#ctx0" brushRef="#br2" timeOffset="88283.04">14259 8279 6309,'13'14'1922,"-13"-1"-192,0 0 576,0 1-961,0-2-704,0 2-417,0-1-256,13 1 32,1-1 0,-1-13 0,13 13 32,-13-13 128,14-13 129,-14 0-1,0-1 96,0-13-127,1 1 191,-28 0-32,1-1-320,0 0-224,-13 1-576,-14 0-642,14 0-3138</inkml:trace>
  <inkml:trace contextRef="#ctx0" brushRef="#br2" timeOffset="89070.09">13861 5974 11851,'-26'0'768,"26"0"-1024,-13 0 384,0 0-96,-1 0-288,1 0-961,0 0-353,0 0 65,0 0-3139</inkml:trace>
  <inkml:trace contextRef="#ctx0" brushRef="#br2" timeOffset="89452.11">12473 6027 6566,'-28'0'993,"15"0"-1186,0 0-799,0 0 351,0 0-544</inkml:trace>
  <inkml:trace contextRef="#ctx0" brushRef="#br2" timeOffset="89662.12">11996 6014 2722,'-41'0'384,"29"0"-287,-1 13 703,0-13-832,-1 0-2114</inkml:trace>
  <inkml:trace contextRef="#ctx0" brushRef="#br2" timeOffset="90403.17">10699 5974 2081,'0'0'-320</inkml:trace>
  <inkml:trace contextRef="#ctx0" brushRef="#br2" timeOffset="90613.18">10606 5974 5349,'-13'0'-97,"0"0"-383,0 0 96,13 0 448,-14 0-64,14 13-705,0-13-1473</inkml:trace>
  <inkml:trace contextRef="#ctx0" brushRef="#br2" timeOffset="90953.2">10275 5935 960,'-27'0'97,"27"-14"-194,0 14-191,-12 0 0,12 0-64</inkml:trace>
  <inkml:trace contextRef="#ctx0" brushRef="#br2" timeOffset="91883.25">10050 5961 4260,'0'0'1569,"0"0"-256,0 0 417,0 0 448,13 0-929,1-14-576,12 14-257,0-12-160,1 12-224,-1 0 0,1 0-64,-13 0 0,11 0-224,-12 0-320,1 0-193,-14 0-192,0 0-128,0 0 64,-14 0 0,14 0-288,-13 12-225,1-12-992</inkml:trace>
  <inkml:trace contextRef="#ctx0" brushRef="#br2" timeOffset="92560.29">9388 6107 2370,'14'-14'1281,"-1"14"-1089,1 0 1602,-14 0 480,12 0-1313,2-13-641,-1 13-160,14 0-32,-15 0-63,2-13-65,12 13-257,-12-13-608,12 13-672,-13-13-1089,-13 13-1633</inkml:trace>
  <inkml:trace contextRef="#ctx0" brushRef="#br2" timeOffset="92979.31">9705 6041 10281,'-12'13'1506,"12"-13"-2051,0 0 449,0 0 352,12 0-288,-12 0-1249,0 0-1890,14 0-3203</inkml:trace>
  <inkml:trace contextRef="#ctx0" brushRef="#br2" timeOffset="93202.33">9773 5935 2306,'0'0'6822,"12"12"-6854,-12-12 192,14 14 705,-14 12-96,13-12-513,-13 12-128,13-12-128,-13 12-32,14-13-160,-2 14-993,-12-14-673,14-13-1025</inkml:trace>
  <inkml:trace contextRef="#ctx0" brushRef="#br2" timeOffset="93592.35">9931 5961 7815,'0'0'512,"0"-14"-416,13 14 1890,-13-12-865,0 12-1024,0 0-97,0 0-33,0 0-191,-13 0-32,-1 12-128,2 2 127,12-1-63,-14 0 128,14 1 64,0-1 96,14 14 0,-2-14-385,2 0-63,-1-13 31,1 13 321,11 0 96,-11 1 192,0-14 193,-1 13-1,-13-13 385,0 13 224,-13 1 64,-1-2 32,0 2-96,-11-14 0,11 13-449,1-13-480,-1 0-320,2 0-1186,12 0-2465,-14 0-4485</inkml:trace>
  <inkml:trace contextRef="#ctx0" brushRef="#br2" timeOffset="94963.43">13835 5881 1153</inkml:trace>
  <inkml:trace contextRef="#ctx0" brushRef="#br2" timeOffset="98461.63">10950 8756 11498,'-13'-13'1057,"0"-13"-224,13 12 256,-13 14-32,-1-13-608,1-1-1,0 14-288,0 0-128,0 0-64,-15 14 32,15-1-96,0 14 96,1 12-64,12-12 0,-14 0 64,28 12 32,-14 1-32,25-14 0,-12 1 0,28-1 64,-15-13-32,14 1 64,-1-14 64,14-14-32,-12 14 33,-2-26-65,-12 13 0,-15-14-32,2 1 0,-1-14 0,-26 13-32,13 1 0,-26 0-160,-1-1-256,-12 14-129,-15 0 161,14 0 480,-12 13-128,12 13 96,14 0-192,-2 0 64,2 0 32,26 1-32,0-1-32,13 0 96,14 1 32,0-14-64,12 12 0,-12-12-96,12 0-160,1 14-641,-14-14-1826,2 0-2498</inkml:trace>
  <inkml:trace contextRef="#ctx0" brushRef="#br2" timeOffset="98864.65">11294 8955 768,'-13'0'8841,"-1"0"-8329,14 0-160,-12 13 705,-2-13-448,14 13-673,0 0 0,0 1 0,0-1 64,0 1 0,0-14 0,14 12-32,-2-12 96,2 0 32,-1 0 96,14 0 192,-15 0 225,2-12-32,-1-15-97,-13 13-96,0-12 65,-13 13-129,-1 0-288,2 13-96,-15-14-160,14 14-96,-1 0-1026,2 0-2081,-2 14-4548</inkml:trace>
  <inkml:trace contextRef="#ctx0" brushRef="#br2" timeOffset="99478.68">11625 9008 9192,'0'0'1890,"0"0"-1313,0 0 1120,0 0-191,0 0-1058,0 13-384,0-13 0,-14 14-32,14-2-32,0 2-224,-12-1-128,12 0-577,-14 14-833,14-14-928,-13 0-1442</inkml:trace>
  <inkml:trace contextRef="#ctx0" brushRef="#br2" timeOffset="99990.71">11863 8743 12139,'13'-40'897,"-13"40"-545,-13-13 193,0 13-193,0 0-96,-14 13-224,14 1-192,0-1-480,0 13 255,13 1 161,0-1-128,0 14-1,0 0-383,0-1 223,13-12 321,13-1 128,-13 1 96,14-14 32,-14 1 128,0-14 545,14 0 128,0 0-161,12-14-63,1 1 32,-14-14-33,-12 1-223,-1-1-65,-13-12-96,0 12-96,-27 0-160,1 1-96,0 13-192,-14-14-32,0 27 159,0-13 161,14 13 97,-14 13-97,14 1 0,12-1-32,1 0-33,13 1 65,0-2-32,27 15 97,-14-27-33,26 13 0,-12 1-32,12-1-385,2 0-768,-16-13-1217,3 13-2499</inkml:trace>
  <inkml:trace contextRef="#ctx0" brushRef="#br2" timeOffset="100185.73">12247 8902 10441,'14'26'3716,"-14"1"-3043,0-1 63,-14 1 289,14 0-1217,0-15-1442,0 2-2369,0 12-6439</inkml:trace>
  <inkml:trace contextRef="#ctx0" brushRef="#br2" timeOffset="102787.87">10526 8902 2370,'13'0'3651,"-13"0"-3587,0 0 1089,0 0 705,0 0-224,0 0-481,0 0-224,0 0 0,0 0-129,0 0 1,0 0-321,0 0-191,-13 0-97,13 0-160,0 0 32,-12 13-64,12-13 96,-13 0-96,-15 0 32,15 0-64,-13 13 64,-14-13-64,14 0-64,-14 14 0,1-14 0,-2 0-64,2 13 64,-1-13 96,0 0-32,-12 0 32,12-13 0,0 13 64,-13-14-96,14 1 0,-1 0 160,-13 0-192,14-1 192,-15-12 96,1 12-64,14-12-64,-15 0 64,2-1-32,-1 1 1,0-1-161,-13-13 192,13 1-128,13-1 0,-13 1 32,13-1 0,-13 0-32,14-13 0,-14 13 32,13-13 0,1 0 32,-1-13 0,0 13 96,-12-13-160,11 0-32,2-1 65,-1 1-65,0 13 0,1-13 0,-2 0-32,16 0-33,-16-1 97,2 0-96,-1 15 128,1-14-384,12 0 512,1-1-96,-1 14-128,-12-13 129,25 13-1,-13 0 128,1-1-96,-14 2-64,14 12-160,0-13 288,-14 14-224,14-1-32,-2 0 64,3 0-64,-2 14 128,1-14-32,-1 14-128,14-1 224,-13 0-160,12 14 96,1 0-128,0-1 32,-1 2-32,2 12 96,12 0-96,0 0 0,0 0 32,0-14-32,0 14-128,0 0 63,0 14 33,0-14 0,0 0-64,0 0-64,0 0-64,0 0 31,0 0 161,0 0 192,0 0-128,0 0 64,0-14-32,0 14-32,0-13 64,-14 13 0,14-13-32,0 13 0,-13 0-32,13-14 0,0 14 64,0-13-32,0 13-32,0-13 32,0 13 64,0-13 0,0 0 1,0 13-33,0-14 64,13 1 0,-13 0 32,0-1-64,-13-12 64,13 12 0,0 2-128,0-15 64,-13 0-96,13 14 32,0 0 0,-14-13 32,14 12-96,0 1 64,-12 0 0,12 13 0,0 0-96,0-14 0,0 14-96,0 0 32,0 0-33,0 0 1,0 0-128,0 0-321,0 14-320,0-14-832,0 13-2051,0-13-4836</inkml:trace>
  <inkml:trace contextRef="#ctx0" brushRef="#br2" timeOffset="103184.9">7562 6359 8199,'-13'13'993,"13"-13"128,0 0 96,0 0 161,0 0-33,13-13-865,0-1-255,1 1-97,-1-14-32,0 1 64,13 0 32,-12-14 32,0 13-63,-2 0-161,1 1 32,1 13 64,-14 0-32,0-1-32,0 1-64,13 13 32,-13 0-32,0 0-64,0 0-129,0 0 193,14 13 225,-14 1-129,26-1 64,-13 0-96,0 13 32,13-12-64,1-1 0,-14 0-288,13 14-930,-12-14-2978</inkml:trace>
  <inkml:trace contextRef="#ctx0" brushRef="#br2" timeOffset="107738.16">2414 2543 320,'-67'-53'640,"29"40"161,-3-14 288,15 1-288,-1-1-641,14 1-96,-13 12-352,13-12 128,-1 13 384,1-13 256,-1 12 417,2 1 256,-1-1-384,-15 2 288,15-1-416,13-1-353,-12 1-128,12-1-128,-13 1 0,13 13-32,-14-13 96,0 0 385,14 0-65,0 13-416,-13-14 0,13 14 0,0-13-64,0 13-160,0 0 32,0 0-353,-13 0 33,13 0 319,0 0 129,0 0-128,0 0-865,0 0-833,0 0-352,0 0 192</inkml:trace>
  <inkml:trace contextRef="#ctx0" brushRef="#br2" timeOffset="108971.23">2044 2172 2914,'12'-13'1153,"-12"13"417,0 0-161,0-13-480,-12 13-384,12 0-193,-13 0-352,13 0-96,0 13-64,-14-13-129,14 13-63,0-13-257,14 13-127,-1 1 31,-1-1 257,15-13 320,0 0 448,-15 0 192,2-13 257,-1-1 160,-13 1-64,0 13-64,-13-13-97,-1 0-480,-11 0-127,11 13-33,-13 0 64,15 0-96,-1 0-128,13 0-65,-14 0-319,0 13-161,14 0-31,0 0 191,0 0 97,14 1 224,13-1 32,-2 1 96,3-1 448,-15-13 353,-1 0 128,2 12 32,-14-12 576,0-12-768,-14 12-609,2-13 64,-1-1 0,-15 14-128,15 0 128,1 0-224,12 0 0,0 0-96,-13 0-32,13 0-96,0 0-129,0 0 97,0 14 192,0-14 96,0 13 0,0-13 0,13 0 96,-1 12 64,-12-12 129,13 0 159,-13 0 321,0 0 31,0-12-415,0 12-193,-13-13-96,13 13-32,0 0-96,-12 0-128,12 0 64,0 0 0,0 0-192,0 0-97,0 0 65,0 0 224,0 0 32,0 0 160,0 0-128,12 0 192,-12-14-128,0 14 64,0 0-32,0 0 32,0 0-160,0 0-96,0 14-64,0-14 96,-12 0 0,12 0-33,0 13 97,0-13 32,0 12-32,0-12-32,12 14 32,-12-14 128,13 0 96,-13 0 65,0 0 223,0 0-192,0-14-160,0 14 0,0-12-64,-13-1-224,13 13-32,-12-14-160,-1 14 31,13 0-31,-14 0 64,0 14-33,1-1 65,0-13 160,13 12 32,-13 2 0,13-1 128,0-13 96,13 0 160,0 0 193,-13 0 63,13 0-95,1 0-193,-14-13-192,0 13-64,0 0-929,0-14-3587</inkml:trace>
  <inkml:trace contextRef="#ctx0" brushRef="#br2" timeOffset="117972.74">7072 4437 11594,'0'14'-352,"0"12"192,0 1 160,13-1 160,-13 15 160,14-3-31,-14 2 63,0 0 353,0 0 63,0 0 33,0 0-320,-14-14-225,14 0-96,0-26 96,0 14 193,0-14 95,0 0-95,0-14-225,0 1-256,0 0-64,0-13-96,0-1-97,14 0 1,0 1-64,-1 13 192,-1 0 95,1 13 130,15 13 95,-15 0 160,0 13 64,-13 1-95,13 12-65,-13-12-160,13 0 64,-13 13-96,0-28-64,0 16-256,0-28-513,0 12-1313,0-12-3395</inkml:trace>
  <inkml:trace contextRef="#ctx0" brushRef="#br2" timeOffset="118341.76">7429 4477 9128,'0'0'1185,"0"0"-480,0 0 864,0 14-351,-13-1-258,13 0-351,-13 27-32,13-14 63,-12 28-159,12-15-193,0 1-192,0-1-64,12-12 0,1 0 64,0 12-256,1-26-160,12 1-577,-12-1-128,12-13-1057,-12 0-2530</inkml:trace>
  <inkml:trace contextRef="#ctx0" brushRef="#br2" timeOffset="118557.78">7523 4676 12235,'12'0'961,"2"13"-128,-1 1 864,14-1-351,-14 0-706,13 0-383,1 0-290,-1 14 130,1-14-290,-14-13-63,13 14-384,-12-2-610,-1-12-1312,0 0-929,1 0-225</inkml:trace>
  <inkml:trace contextRef="#ctx0" brushRef="#br2" timeOffset="118723.79">7735 4676 10473,'-27'13'1538,"13"1"-1442,-11-1 1185,11 13 577,-13 1-961,14-1-737,0 0-128,0-12-545,13 12-351,13-12-738,-13-14-1601,13 13-1826</inkml:trace>
  <inkml:trace contextRef="#ctx0" brushRef="#br2" timeOffset="118983.8">7721 4464 14541,'26'0'160,"-12"13"385,12 1 704,-12 12-32,12 0-672,-13 2-513,0-2 0,1 14-64,-2-1 32,-12-12 64,0 12-128,0-12-256,-12-1 63,-2 0-63,1-12-417,0-1-448,-1 0-1345,2 1-3940</inkml:trace>
  <inkml:trace contextRef="#ctx0" brushRef="#br2" timeOffset="119971.86">10937 9313 544,'-26'0'-416</inkml:trace>
  <inkml:trace contextRef="#ctx0" brushRef="#br2" timeOffset="120381.88">10911 9247 2626,'-14'0'2306,"14"0"-256,0 0 0,-13 0-160,13 0-289,-13 0-416,13 0-352,0 0-32,0 0-96,0 0-289,0 0-128,0 0 65,13-14-33,0 14-160,14 0-32,-1-14 0,14 14-96,13 0 32,0 0-64,13 0 65,27 0 63,-1-12 0,14 12 160,0 0-64,0-14-64,13 14-128,-14 0-64,-11 0 32,-2 0-128,-26 0-256,-12 0-97,-2 0 1,-25 14 192,-14-14-97,0 12-95,-13-12-97,0 0-608,0 0-1089,-13 0-3139</inkml:trace>
  <inkml:trace contextRef="#ctx0" brushRef="#br3" timeOffset="127847.31">13769 5855 544,'0'0'1345,"0"0"97,0 0-225,0 0-545,0 0-159,0-13-33,0 13 1,0 0 191,0 0 129,0 0-32,0-13 32,0 13-225,0 0-127,0 0-1,0 0-256,0-14-64,-13 14-64,13 0 65,0 0 191,0 0 160,0 0 161,0 0 160,0 0-289,0 0-224,0 0 97,0 0-33,0 14-64,13-14-31,0 0-97,-13 13 32,27-13-32,-14 13-32,0 0-64,0-13 64,14 13-63,-13 1 31,11 12 32,2-12-32,-13-2-32,12 2 0,0-1-32,-12 0 0,12 1 64,-13-1-96,0 0-32,-13-13 128,14 0-96,-14 14 32,13-14 32,-13 0-64,0 0-32,0 0-32,0 0-128,0 0-192,-13 0-65,13 0-512,0 0-704,-14-14-1795,14 14-1440</inkml:trace>
  <inkml:trace contextRef="#ctx0" brushRef="#br3" timeOffset="128316.33">14007 5775 2498,'0'-12'2082,"0"12"-545,-13 0-95,13 12 191,-13-12-512,13 0-704,-13 13-1,13-13 129,-13 14-97,-1-1-64,0 1-159,1-1-65,1 0 224,-15 13 0,0 1-191,14-14-97,-13 13 96,-1 1 64,14-14-32,0 14 33,-14-14 31,14 1 64,0-1-64,0 0-191,13-13-97,0 13 32,-13-13-64,13 0-417,0 0-736,13 0-1089,-13 0-1954</inkml:trace>
  <inkml:trace contextRef="#ctx0" brushRef="#br3" timeOffset="130654.47">12353 4623 3843,'0'-14'1217,"0"14"481,0 0 576,0 0-736,0-12 31,0 12-512,0 0 0,0 0-96,0 0-353,0 0-127,0 0-225,0 0-224,-13 0-128,13 0 32,0 0 0,0 12 0,0-12 32,13 14-32,-13-14 64,0 0-64,13 0 32,-13 0 0,13 0 0,-13 0-32,14 0 64,-14 0 96,0 0-64,0-14 0,0 14 0,-14-12 0,14 12-32,-13-14 0,0 14-64,13 0-32,-13 0-32,0 0 31,13 0 1,-14 0-32,14 14 64,0-14-32,14 0 32,-14 12 96,13-12-32,0 0 32,0 0-32,-13 0 64,13 0-64,-13 0 0,0 0 96,0 0-160,-13 0-96,0 0 32,13 0 32,-13 0-32,0 0-64,13 0-545,0 0-640,0 0-1506,0 0 352,13 0-2497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14695 6048 1665,'0'0'1538,"0"0"-161,14-14-224,-14 14-224,0 0-32,0 0-129,0 0-255,0 0-225,0 0-192,0 0-64,0 0 192,0 0 257,0-13 31,0 13-31,0 0 31,0 0 1,0 0-97,0 0-63,0 0-1,0 0-64,0 0-64,0 0 1,0 0 127,0 0 0,0 0 65,0 0-129,0 0-128,0 0-32,0 0-96,0 0 32,0 0 64,0 0 65,0 0 31,13 13-96,-13-13-32,0 0 0,0 0 0,12 14-32,-12-14 64,0 0-128,14 12 96,-14-12-31,0 14-33,13-14 64,-13 13-96,14-13 32,-14 13 0,13-13-32,0 14-32,-13-14 64,13 13 0,-13 0-64,13 1 32,1-2 32,-14-12-32,13 14 0,0-1 32,-13 0-32,13 1 0,0-1 0,1 0 32,0 0-32,-2 0 32,1 1-96,-13-1 96,13-13-32,1 13-32,-14 0 32,14 1 32,-14-14-32,13 13 32,-13 1-32,13-14 0,0 12 0,-13 2 0,13-14-64,-13 0-64,0 13-32,14-13-65,-14 0-159,0 0-32,0 0-33,0 0-95,0 0-545,0 0-673,-14-13-1697,14 13-4261</inkml:trace>
  <inkml:trace contextRef="#ctx0" brushRef="#br0" timeOffset="887.05">14681 6259 864,'-13'0'609,"13"0"-353,0 0-160,0 13 225,0-13 127,0 0-192,0 0-96,0 0 65,0 0 63,0 0-192,0 0 448,0 0-63,0 0 224,0 0 191,0 0-31,0 0-320,0 0-1,0 0-127,0 0 159,0 0 33,0 0 160,0 0 191,0 0-31,0 0-160,0 0-224,0 0-257,13 0-64,-13 0-64,14-13-96,-14 13-32,14-13 0,-1 13 64,13-13-96,-13 0 96,14-1-63,-14 1 159,13-14 160,1 15 128,-1-2-63,15 1-97,-16-14 0,2 14-127,0 0-129,-14-13 32,13 12-64,-12 1 32,-1 13-64,-13-13 32,0 13 0,0 0 32,0 0-96,0 0-32,13 0-64,-13 0-192,0 0-802,0 0-1280,0 0-1634,0 0-4452</inkml:trace>
  <inkml:trace contextRef="#ctx0" brushRef="#br0" timeOffset="3058.17">14854 6180 32,'0'-14'448,"0"14"1346,0 0-673,0 0-256,0-12 512,0 12 128,0 0-384,0 0-512,0 0-225,-13 0 33,13 0-321,0 0-128,0 0 32,0 0 32,0 0-128,0 0 96,0 12 0,-14-12-32,14 14-32,0-14-33,0 13 33,0-13-128,0 0 0,14 13 32,-14-13 160,13 0 64,-13 0 160,13-13 225,-13 13 159,13-13 65,-13-1-257,0 2-256,0-2 1,0 14-65,-13-13 32,0 0-224,0 13 32,-1 0-65,-12 0 65,13 0-128,13 0 64,-13 13-448,13-13-1,0 13 257,13 1 95,-13-14-127,13 12 320,13-12 32,-12 14 64,-1-14 32,13 0 32,-13 0 129,1 0-129,0 0 32,-14 0 192,0-14 1,0 14-97,-14 0 0,0-12-32,1 12-64,0 0-128,0-14-64,0 14 0,-1 0-32,1 0 0,0 14 0,0-14 32,13 0-32,0 12-64,0-12 64,13 14 96,0-14-128,14 13-32,-14-13 192,0 0 0,0 0 96,0 0 32,1 0 129,0 0-1,-14-13-64,-14 13-32,14-14-32,-14 14-192,-12-12-64,13 12-32,0 0 32,-14 0-32,14 12 96,0-12-32,13 0 32,0 14-64,0-14 64,0 13 0,13-13 0,13 0 0,-12 0 0,-1 0 0,0 0 32,0 0-32,0 0 64,-13 0-64,0-13 0,0 13-128,-13-14-192,13 14-353,-13 0-256,0-12-352,13 12-1378</inkml:trace>
  <inkml:trace contextRef="#ctx0" brushRef="#br1" timeOffset="8549.48">14880 6259 1665,'0'0'1954,"0"0"-353,0 0-544,13 0-160,-13 0-96,0 13 64,0-13-449,0 0-95,14 14-321,-14-14-97,0 13-1728,0-13-2307</inkml:trace>
  <inkml:trace contextRef="#ctx0" brushRef="#br1" timeOffset="8742.5">14893 6484 1377,'0'14'1025,"14"-14"-289,-14 13-255,0-13-449,14 13-1217</inkml:trace>
  <inkml:trace contextRef="#ctx0" brushRef="#br1" timeOffset="8871.5">14959 6616 1633,'0'14'32,"0"-14"-1696</inkml:trace>
  <inkml:trace contextRef="#ctx0" brushRef="#br1" timeOffset="9067.51">14907 6842 2434,'0'13'-32,"0"0"64,0-13-320</inkml:trace>
  <inkml:trace contextRef="#ctx0" brushRef="#br1" timeOffset="9327.53">14893 7041 736,'0'13'353,"0"1"-129,0-14 96,0 0 0,0 12-127,0-12 575,0 14 770,14-14-225,-14 0-897,0 13-448,0-13-192,0 13-449,0-13-960,0 14-1058</inkml:trace>
  <inkml:trace contextRef="#ctx0" brushRef="#br1" timeOffset="9759.54">14907 7160 1473,'0'27'1794,"0"-27"-609,0 13-96,0 0-160,0 0-673,0-13-256,0 13-160,0 1-385,0-14 289,0 13 128,0-13-128,0 13 224,0-13 224,0 13 320,0 1 161,-14-14 128,14 13-609,0 0-128,-13 0-128,13 1-224,0-14-385,0 13 0,-13 1-95,13-2 255,0 2-160,0-14 1,0 13 159,0 0-384,0 1-288,0-1 737,0-13 416,0 13 320,-13 0 1474,13 0 672,-13 14-576,13-14-417,0 0-63,-14 1-289,14-1-417,0 0-544,0 0-128,0 1-64,0-1-160,0-13 160,0 13 0,0 0 0,0 1 64,0-14 0,-13 13 32,13 0-64,0 0-224,0-13-1186,0 14-640,0-14-1345</inkml:trace>
  <inkml:trace contextRef="#ctx0" brushRef="#br1" timeOffset="9918.56">14814 7796 3299,'0'13'2434,"0"-13"-1441,0 13 288,0-13 289,0 14-610,0-14-831,0 0-65,0 13-32,0-13 160,0 13-96,0-13-96,13 0-641,-13 13-1409,0-13-1185</inkml:trace>
  <inkml:trace contextRef="#ctx0" brushRef="#br1" timeOffset="10047.57">14827 7941 7559,'0'14'544,"0"-1"-63,0-13 512,0 14-705,0-14-224,0 13-1121,14-13-2274</inkml:trace>
  <inkml:trace contextRef="#ctx0" brushRef="#br1" timeOffset="10185.58">14854 8074 7366,'0'14'33,"13"-1"-642,-13-13 385,0 13-65,0-13-3170</inkml:trace>
  <inkml:trace contextRef="#ctx0" brushRef="#br1" timeOffset="10394.59">14933 8340 12748,'0'39'192,"0"-26"0,0 1-64,0 12-288,0-26-1474,0 13-2049,0-13 63</inkml:trace>
  <inkml:trace contextRef="#ctx0" brushRef="#br1" timeOffset="10732.61">14893 8551 2626,'0'0'2498,"0"0"-1889,0 13-97,0-13 706,0 14-706,0-14-608,0 0 0,0 13 64,0-13 32,0 0 64,0 0 384,0 13 449,0-13-384,0 0-129,0 0-192,-13 14-288,13-14-1185,0 0-1378,0 0-2914</inkml:trace>
  <inkml:trace contextRef="#ctx0" brushRef="#br1" timeOffset="11872.67">14867 8525 3523,'0'-14'1922,"0"14"-513,0 0 577,0 0-481,0 0-576,0 0-352,0 0-129,0 0-31,0 0-33,0 0 257,0 0 31,0 14-31,13-1-1,-13 0-255,0 14-161,0-14-128,0 14 0,0 13 32,0-14-64,13-13-32,-13 14 32,0-1-64,14-13-32,-14 0-64,0 1-320,0-14-97,14 0-448,-14 0-1505,0 0-1858</inkml:trace>
  <inkml:trace contextRef="#ctx0" brushRef="#br1" timeOffset="14000.8">14629 8829 8872,'-27'13'1377,"14"-13"-352,0 0 929,0 0-224,-1 0-577,14 0-513,0 0-191,0 0-257,14 0-160,-1 0-32,13 0-96,1 0-64,-14 0-193,13 0-95,-13 14-64,1-14 95,-14 13 97,0 0 224,0 1 128,-14-1 64,1 0 160,1 1 64,-2-2 1,1 2-257,-1 0-128,14-2-32,0 2-193,14-14-287,-1 13-193,1-13-64,-2 0 289,15 0-193,-27 13 385,14-13 224,-14 0 288,0 0 512,-14 14-31,0-14 128,1 0 128,-13 13-449,13-13-320,-14 13-96,14-13-64,0 0-512,13 13-834,0-13-2145,0 0-1954</inkml:trace>
  <inkml:trace contextRef="#ctx0" brushRef="#br1" timeOffset="14361.82">14801 8882 8872,'-13'0'448,"0"14"-544,-1-1 449,14 0 1120,-13 13-800,13 2-545,-14-2-96,14 0-32,0 1-32,14-1-128,-1-13-417,1 1-64,-1-1 353,0 0 320,0-13 160,-13 13 129,13-13 255,-13 0-159,0-13-161,0 13-128,0-13 192,-13 13-31,0-13-33,0 13-32,0-14-224,-1 14-96,-13 0-256,27 0-737,-12 0-1474,12 14-2466</inkml:trace>
  <inkml:trace contextRef="#ctx0" brushRef="#br1" timeOffset="14672.83">14933 9002 11466,'-40'26'96,"27"-12"-192,0-1 545,0 0 320,13 0-673,0 0-353,13 14-383,0-27 63,14 13-384,-1-13-160,0 0 513,-12 0 608,13-13 480,-14 0 257,0-1 0,-13 1 63,0 0 33,-13 0-128,0-14-33,-14 14-223,-13 0-225,14-13-288,-14 26-288,14-14-449,12 0-865,-12 14-2273</inkml:trace>
  <inkml:trace contextRef="#ctx0" brushRef="#br1" timeOffset="15898.9">14536 6206 2402</inkml:trace>
  <inkml:trace contextRef="#ctx0" brushRef="#br1" timeOffset="16019.91">14431 6193 3363,'-14'0'-257,"0"0"-223,1 0-161</inkml:trace>
  <inkml:trace contextRef="#ctx0" brushRef="#br1" timeOffset="16107.92">14245 6206 4548,'-40'0'737,"27"0"-3044,-13 0-639</inkml:trace>
  <inkml:trace contextRef="#ctx0" brushRef="#br1" timeOffset="16221.92">14007 6233 1345,'-53'0'320,"26"0"-993</inkml:trace>
  <inkml:trace contextRef="#ctx0" brushRef="#br1" timeOffset="16481.94">13571 6233 7110,'-41'0'673,"28"0"-609,1 0-32,-2 0 256,0 0 385,1 0-225,0 0-448,0 0 64,0 0-64,13 0-64,-14 0-256,1 0-833,0 0-1345,13 0-2115</inkml:trace>
  <inkml:trace contextRef="#ctx0" brushRef="#br1" timeOffset="16640.95">13293 6233 3587,'-41'0'2883,"28"0"-1154,1 0-864,-2 0-449,0 0-223,1 0-65,13 0-96,-13 0-128,0 0-32,13 0 96,-13 0-65,-1 0-319,14 0-673,-26 0-544,13 0-449,0 0-1634</inkml:trace>
  <inkml:trace contextRef="#ctx0" brushRef="#br1" timeOffset="16784.96">12935 6259 512,'-27'0'32,"14"0"577,0 0 1697,13 0-96,-13 0-320,13 0-481,0-13-608,-14 13-705,14 0-897,-13-13-1537</inkml:trace>
  <inkml:trace contextRef="#ctx0" brushRef="#br1" timeOffset="16914.96">12643 6233 4548,'-26'-13'96,"13"-1"-1121,13 14-2242</inkml:trace>
  <inkml:trace contextRef="#ctx0" brushRef="#br1" timeOffset="16987.97">12511 6180 928,'-26'0'-864</inkml:trace>
  <inkml:trace contextRef="#ctx0" brushRef="#br1" timeOffset="17152.98">12326 6166 3363,'-39'0'-96,"25"0"-449,1 0-192,-14 0 801,15 0-160,-2 0-929,1 0 98,0 0 1054,-1 0 1762,0 0-1024,2 0-993,-1 0-545,13 0-1184</inkml:trace>
  <inkml:trace contextRef="#ctx0" brushRef="#br1" timeOffset="17303.98">12061 6193 1825,'0'0'865,"-13"-13"865,13 13 320,0 0-257,-13 0-928,13-14-737,0 14-64,0 0 96,0-12-63,-14 12-97,14 0-897,0 0-929,-12 0-1281</inkml:trace>
  <inkml:trace contextRef="#ctx0" brushRef="#br1" timeOffset="17737">11969 6140 672,'-14'0'2434,"14"0"545,-12 0-448,-2-13-545,14 13-513,0 0-224,0 0-288,0 0-481,0 0-127,0 0-257,14 0-96,-2 0 32,15-13-32,0 13 0,-1 0-32,14 0 0,-14 0-96,1 0-513,12 0-160,-25 0 97,-1 0 191,0 0-159,-13 0-642,0 0-415,0 0-33,-13 13-4324</inkml:trace>
  <inkml:trace contextRef="#ctx0" brushRef="#br1" timeOffset="18718.07">11704 6074 2306,'0'-14'1569,"0"14"257,-13 0-417,13-12-416,0 12-512,0 0-577,0 12-97,-13-12 65,13 14 0,-13-1 64,13 14 64,0-1 0,0 0 32,0-12 0,13 12-32,0-12 32,0-1 0,14 0 192,-14-13 609,13 0 352,-13-13-160,1 13-192,0-13-96,-2-14-321,-12 14-192,0-13-96,0-1-31,-12 14-33,-16-1-32,2 1-64,0 0-129,-1-1-159,14 14-256,-13 14-674,12-14-2081</inkml:trace>
  <inkml:trace contextRef="#ctx0" brushRef="#br2" timeOffset="20947.18">12921 9677 11082,'14'-39'192,"-14"12"449,0 0 448,-14 13 352,14-11-352,-13 11 128,0 14-448,0-13-577,0 13-192,-1 13-160,1 1-128,-13 11-97,13 3-63,-14 12 128,14-1 128,0 1 128,13-1 64,0 1 0,13 0-33,13-14 66,1 0-1,-1-12 0,1 0 96,12-14-64,1 0 96,13-14 32,-14-12-64,2-1 64,-15 0-63,-13 1-33,-13 0 32,0-14-32,-26 14-96,-1-1-96,-12 14-96,-2-1-129,2 2 129,-1 12 128,1 0 0,-1 0-32,27 12 0,0 2 32,13-1-64,13 0 128,0 1 32,13-1-32,14 0 96,-14 0-160,15 0 32,-2-13-161,0 0-223,-12 0-1025,0 14-1218,-14-14-2466</inkml:trace>
  <inkml:trace contextRef="#ctx0" brushRef="#br2" timeOffset="21293.21">13359 9849 8584,'0'0'1377,"0"13"-1922,-14-13 385,14 14 128,-13-2 0,13 2-320,0 0-897,0-1 192,0 0 768,13-13-31,1 14 160,-1-2 192,0-12 513,13 0 319,-12 0 1,12-12 544,-13-2 353,-13 1-224,0 0-353,-26-1-96,-1-12-705,1 26-320,-14-14-160,13 14-609,2 0-800,-3 0-1410,28 0-2498</inkml:trace>
  <inkml:trace contextRef="#ctx0" brushRef="#br2" timeOffset="21849.24">13597 9677 10057,'-14'0'513,"14"0"351,0 0 1090,0 0-769,14 0-608,-14-13-1,13 13-31,-13 0-33,13 0-31,13 0-257,-12 0-96,12-14-128,0 14 0,-12 0 0,12 0-160,0 0-224,-12-12-577,-14 12-769,13 12-1761,1-12-3043</inkml:trace>
  <inkml:trace contextRef="#ctx0" brushRef="#br2" timeOffset="22036.26">13676 9743 9865,'0'13'1794,"13"-13"-1794,-13 0 1313,14 0 160,-2 0-864,15-13-513,-14 13-192,13 0-769,-12 0-1217,13 0-2370</inkml:trace>
  <inkml:trace contextRef="#ctx0" brushRef="#br2" timeOffset="22866.3">13981 9611 7334,'-27'-27'1378,"27"27"864,-13-14-192,13 2-545,13-1-480,0-1-704,1 1-129,12 0-128,0 13-96,-12-13-64,12 13 64,-13 0-129,1 13-287,-1 0 64,-13 14-129,0-14 353,-13 13 128,-1-12 0,1 12-32,-1-12 0,14 12-160,0-13-385,0 0-224,14 14 129,-1-14 191,14 0 129,-1 0 288,-12 1 64,12-1 160,-13 0 192,0-13 289,-13 0 352,0 0 672,-26 13-928,13-13-225,-14 0-352,1 13-128,-1-13-256,14 14-513,-13-14-416,12 13-640,1 0-1475,13-13-5026</inkml:trace>
  <inkml:trace contextRef="#ctx0" brushRef="#br2" timeOffset="23211.32">14390 9570 3555,'-12'0'-128,"-2"28"864,1-15 1026,-1 14-288,1 12-417,13-12-737,0 12-256,0-12 0,27 12-32,-14-12 0,13-14-96,1 0 64,0 1 384,-1-14 673,1 0 32,-14 0-128,-13-14-160,0 1-160,0 0-1,-27-1-63,1-12-193,-14 13-512,13 0-128,-12 13-65,12-14-319,14 14-866,0 0-2113,13 0-4068</inkml:trace>
  <inkml:trace contextRef="#ctx0" brushRef="#br2" timeOffset="23528.34">14734 9638 12459,'-12'-14'-224,"-1"14"256,-15 0 513,15 0 31,1 14-352,-2-2-224,14 15 0,0 0 0,14-14-32,-2 13-32,15-13-352,0 14-321,12-14 33,1-13 415,-14 0 225,14 0 609,-14-13 320,-12 0 320,0-1 160,-14-12-192,0 0-288,-14-1-417,0 0-191,-12 1-257,-14 0-225,1 12-223,-1 0 128,1 14-1122,-14 0-2946</inkml:trace>
  <inkml:trace contextRef="#ctx0" brushRef="#br2" timeOffset="24336.39">12908 10313 12395,'0'-13'32,"-13"-1"-1281,0 14 576,0 0 738,-1 0 31,1 27-64,0-14-64,-13 13 384,26 14 257,-14-13-129,14 26-480,0-14 32,14 1-32,12 0 64,0 0 0,14-27 192,0-13 705,12 0 32,1-13-32,-12-14-416,-2 1-129,1-14-320,-14 13 0,-13-12-32,-13-1-64,-13 0-96,0 0-608,-13 14-257,-14 0 224,0-1 417,-12 27 384,11-13 256,-12 26-96,14 0 513,12 1 0,14 12-481,0 0-128,13 1-96,13-14 32,14 14-64,12-14-96,1 0-96,13 1-97,0-1-447,0-13-1058,-13 13-3267</inkml:trace>
  <inkml:trace contextRef="#ctx0" brushRef="#br2" timeOffset="24504.4">13372 10419 13388,'0'26'641,"0"1"-385,0-14 353,0 13-65,0 1-416,0-14-288,0 14-801,0-1-320,13 1-1570,0-14-3491</inkml:trace>
  <inkml:trace contextRef="#ctx0" brushRef="#br2" timeOffset="24929.42">13663 10313 12395,'-14'13'1185,"14"-13"-800,0 0 1472,0 0-383,14 0-898,-1 0-415,0 0-97,13-13-321,1 0 386,0 13-1315,12-14-1504,-25 14-3556</inkml:trace>
  <inkml:trace contextRef="#ctx0" brushRef="#br2" timeOffset="25092.43">13755 10366 2146,'-13'26'9481,"13"-12"-9257,0-1 1089,0-13 737,13 0-769,1 0-800,12 0-385,-13 0-224,14 0-833,-1 0-2018,1 0-7079</inkml:trace>
  <inkml:trace contextRef="#ctx0" brushRef="#br2" timeOffset="25613.46">14324 10313 4868,'0'-13'1602,"0"13"255,0-14-447,0 14-321,-13-13-256,0 13-353,0 13 32,-1 1 129,1-1-160,0 0-161,0 13-64,13 1-64,0 13-32,0-14-96,13 1-31,13-1 31,1 1 32,12-14 96,2-13 480,12 0 161,-14 0-160,1-13-97,-1-1 1,-12-12 32,-14-14-225,0 14-192,-26-14-96,-13 13-416,-14 1-225,0 0-127,-12-1-417,-1 27-1762,-1 0-8007</inkml:trace>
  <inkml:trace contextRef="#ctx0" brushRef="#br2" timeOffset="27157.55">12789 9439 3042,'-13'-13'1730,"0"-1"-385,0 1-31,0 13 319,-15-13-448,3 13-544,-2 0-161,0 0-320,1 0 161,13-14-65,-14 14 64,14 0-31,-13 0-225,12 14-96,-12-14 96,13 13-64,-14 0 0,13 14 0,-11-1 160,11 1 32,-13-1-160,15 14 160,-2 0-192,1 0 96,13-1-224,-13 1 160,13 13-128,-14-14 96,14 14 0,0 1 0,-12-14 0,12-1-32,0-12 96,0 12-32,0 14 0,-14 0 64,14-13-32,0 13 32,0-13 65,0 0 191,0-1-192,0 1-32,14-14-32,-14 14 32,0 0-128,0 0-32,0-14-64,12 1 32,-12-1 64,14 0-32,-1-12 128,0-1 32,13-13 65,-12 13 63,13-13-160,-2 0 32,-11 0-128,13 0-480,-1 0-930,-13 0-2241</inkml:trace>
  <inkml:trace contextRef="#ctx0" brushRef="#br2" timeOffset="28802.64">12260 10022 2434,'13'12'320,"1"-12"-512,-14 0-385,12 0-255,-12 0 447,0 0 289,0 0 96,0 14 64,0-14 929,0 0 833,0 0-32,0 0-97,0 0-255,0 0 127,0 0-32,0 0-191,0 0-321,0 0-417,0 0-223,0 0-385,0 0 0,0 0 0,0 0 0,0 0 64,0 0 0,0 0 32,-12 13 32,12-13 64,-14 0 32,-12 0 33,12 13-65,-12-13-128,13 0-32,-14 0 64,1-13-32,-1 13 288,-12-13-159,12-1 159,-12 2-160,-1-2 0,0-12-64,-12 12 1,11-25-162,-25-2 66,13-11-1,1 12-32,-2-13-65,1 14-159,14-15 64,-1 2 64,-13-1-32,0 0 256,1-13-32,-1 12-64,-1 2 96,15-14 0,-14-1 65,13 1-97,1 0-160,-14-13 224,12 12-224,2-13 64,-14 1-32,13-1 32,1 1-64,-2-1 32,-11 1 32,12-1 0,-12 14-32,12-13 0,0 12 96,14 1-96,-14 0-33,0-1 65,0 1 0,0 13 97,1-13-194,0 13 194,-1-13-129,0 13 0,-12 0 32,11 0-33,-12 13 33,13-12 33,-13 11-66,14 2 33,-14-1 65,13 0-130,1 1 130,-1 12-226,0 1 257,13-1-192,2 0-96,-3 1 288,3 0 0,11-1-96,1 14 64,-1-14-32,14 14-64,-13 0 64,13-14-96,0 14 128,0 0-160,-13-1 96,13 1 96,0 13-31,-13-13 127,0 0-64,-1 13 160,1-13 32,13 13-223,-13 0-162,0-14 1,0 14-128,13 0-288,0 0 191,0 0 33,0 0 128,0-13 128,0 0 0,0 13 0,0-14 0,0 2 64,0 12-32,-14-14 32,1 1 32,-1 0 0,2-1 33,-1 0-33,-1 14 32,0-25 0,1 11-224,-13 1 96,13-14 64,-1 14-160,-12-13 128,13 12-32,0-12 0,-1 13-64,1 0 32,-13-1-32,13 1 32,-1 0-32,1-1 64,0 2 32,0-2-161,0 1 33,-1 0 96,0-1-160,-11 2 128,25 12 96,-14-14-224,1 14-64,13 0-225,0 0-95,0 0 64,0-13 159,0 13 97,0 0 96,0 0 0,0 0-64,0 0-1,0 13-703,0-13-1603,0 14-2658</inkml:trace>
  <inkml:trace contextRef="#ctx0" brushRef="#br2" timeOffset="29211.67">8899 6710 8872,'0'13'288,"0"-13"-256,0 0 993,12-13 0,2-1-480,-1-12-385,0-1-128,1-13 96,-2-13 288,-12 14 257,14-1-385,-14 1-160,0-1-32,0 14-63,0-1 31,-14 0-32,14 14-64,-12 0 96,12-1 32,0 14-224,0 0-193,12 14 193,15-1 128,0 0 0,-1 0 64,14 1-64,13-1 0,-14 1 64,14-14 0,-13 12-64,-1-12 32,-11 0-704,-3 14-2403</inkml:trace>
  <inkml:trace contextRef="#ctx0" brushRef="#br2" timeOffset="32891.88">7680 5306 6854,'0'26'192,"14"0"1025,-14 14 193,13 0-642,-13 13-479,14 0-193,-14-13-96,13-1 128,-13-12-32,13-1 224,-13-26 97,0 14 95,0-14 385,0 0 352,0-14-1057,0-12-288,0 12 96,0-12-32,0 0-32,13-1-32,0 14 0,1-13 0,-1 26 32,13-14 64,-13 14 32,1 14-64,-1-14-32,1 13 0,-2 13-257,1-13-223,-13 1-257,0 12-256,14-13-416,-14 0 160,0 1-834,0-1-3298</inkml:trace>
  <inkml:trace contextRef="#ctx0" brushRef="#br2" timeOffset="33137.89">7946 5292 13388,'0'27'-128,"0"-14"160,0 27 160,0-14 32,12 14-224,2 0-416,-1 0-673,14-1 320,-14-12 225,13-14 256,1 0-65,-14 0-576,13-13-320,-12 0-352,-1-13-2051</inkml:trace>
  <inkml:trace contextRef="#ctx0" brushRef="#br2" timeOffset="33303.9">8157 5412 11530,'0'12'577,"13"-12"-513,-13 14 513,13 0 127,1-1-255,12 0-193,-13-13-160,14 13-64,-1-13-352,-12 0-673,12 0-1474,-12 0-2177</inkml:trace>
  <inkml:trace contextRef="#ctx0" brushRef="#br2" timeOffset="33461.91">8277 5372 9609,'-27'26'160,"13"-12"32,1 12 577,1 1-129,-2 12-640,14-25-480,0 12-897,0-13-577,14 0-192,-2-13-1922</inkml:trace>
  <inkml:trace contextRef="#ctx0" brushRef="#br2" timeOffset="33713.92">8250 5160 12780,'27'0'224,"-1"13"641,-13 0 416,14 1-480,-1 12-225,-13 0-512,14 14 0,-13 0-32,-2 14-128,-12-16-288,0 3-33,13-15-319,-13 1-513,-13-14-161,13-13-512,0 13-1217</inkml:trace>
  <inkml:trace contextRef="#ctx0" brushRef="#br2" timeOffset="33879.93">8528 5292 12075,'13'-13'-160,"1"13"384,-2-13 897,2 13-993,-1 0-224,0 0-1473,-13 0-4325</inkml:trace>
  <inkml:trace contextRef="#ctx0" brushRef="#br2" timeOffset="34023.94">8528 5386 12043,'0'26'769,"13"-26"-641,-13 0 1057,26 12 545,-12-12-802,-1-12-799,14 12-354,-15 0-1024,15-14-2178</inkml:trace>
  <inkml:trace contextRef="#ctx0" brushRef="#br2" timeOffset="34680.98">8859 5094 11530,'-28'0'1282,"28"0"-738,0 0 289,0-14-353,14 14-351,13 0-65,0-12-64,-1 12-97,0 0 1,0 0-160,-12 12-320,-1-12-129,-13 14 353,0-1 288,0 14 32,-13-1 64,-1-13-32,2 14 64,12-1-128,0-13-1,12 0-63,2 1-224,-1-1-128,14 0 159,-1 1 97,1-1 32,-14 0 128,0 0 192,-13-13-160,0 13 352,-13 1 353,-13 0 160,12-14-545,-12 12-288,-1-12-32,0 14-897,1-14-1057,13 0-3107</inkml:trace>
  <inkml:trace contextRef="#ctx0" brushRef="#br2" timeOffset="35013">9242 5080 11659,'0'-12'1729,"-13"12"-2914,13 12 865,-13 2 384,0 12-128,13 1-128,0 12-353,13 1-31,-13-14 319,26 14-383,-13-26-353,14 12-128,-1-13 896,1 0 290,-13-13 447,-1 0 545,-1 0 545,-12-13 31,0 13-704,-12-13-449,-15-13-223,0 26-225,1-14 416,-1 1-512,14 13-641,-13 0-608,13 0-1345,13 0-4165</inkml:trace>
  <inkml:trace contextRef="#ctx0" brushRef="#br2" timeOffset="35352.01">9507 5107 9769,'-26'-13'256,"12"13"-448,1 13 704,0 0 129,0 14-545,13-14-128,0 13 160,13 1-224,13-1 160,-12-13-64,12 14 0,0-14 0,1-13 96,-1 0 321,1 0 575,-13 0 65,-14 0 97,13-13-194,-13-14-415,-13 14-193,-1-13-288,-13 13 513,1-1-481,-1 1-128,14 0-32,-13 0-128,13 13-641,-1 0-1185,1 13-2498,26-13-4581</inkml:trace>
  <inkml:trace contextRef="#ctx0" brushRef="#br2" timeOffset="35597.03">9759 5173 8712,'26'-13'256,"-13"13"961,14-13 897,-1 13-737,0-13-384,2-1-544,-3 14-353,-11 0-64,-1-13-128,1 13-1281,-14 0-1923,0-13-3106</inkml:trace>
  <inkml:trace contextRef="#ctx0" brushRef="#br2" timeOffset="35770.04">9851 5028 9064,'13'40'929,"-13"-14"1345,13 0-160,-13 1-961,14-1-929,-14 1-192,14-1-448,-2 0-929,-12-12-3844</inkml:trace>
  <inkml:trace contextRef="#ctx0" brushRef="#br2" timeOffset="36412.08">10367 4934 6790,'-13'-13'2979,"0"13"-2819,-1 0 609,2 13 127,-2-13-479,14 27-417,-13-14 0,13 14 32,0 0 64,0-1 128,13 0-160,1 1 64,12 0-64,0-1 1,0-26 31,1 13 64,0-13 288,13-13 65,-14 0 63,-14-14 33,16 1-225,-28 0 1,13-2 95,-26 2-256,-1 13-96,-25-14 0,12 14 449,-13 13-353,0-13-160,14 13-96,0 0-416,12 13-1026,2-13-1440,12 13-3556</inkml:trace>
  <inkml:trace contextRef="#ctx0" brushRef="#br2" timeOffset="36650.08">10712 4974 13228,'13'0'-128,"-13"14"128,0-14 64,0 0-416,0 0-2851,0 0-5542</inkml:trace>
  <inkml:trace contextRef="#ctx0" brushRef="#br2" timeOffset="36917.11">10831 4934 10025,'-14'0'1409,"14"0"-448,0 0 1313,14 0-960,-14 0-129,26 0-1057,-13 0 32,14 14 64,-1-14-192,0 13-32,1-13 32,-1 13-64,1-13-128,-13 0-96,-1 0-417,-1 0-736,-12 0-1025,0 0-3044</inkml:trace>
  <inkml:trace contextRef="#ctx0" brushRef="#br2" timeOffset="37112.11">11043 4789 10602,'-28'40'416,"15"-27"-384,1 13 1890,-15 14-321,0-14-1024,14 14-673,0-13 0,0 0-961,-1 13-3716</inkml:trace>
  <inkml:trace contextRef="#ctx0" brushRef="#br0" timeOffset="43637.49">14775 6087 256,'0'0'1793,"0"-13"97,-14 13-480,14 0-385,0 0-161,-13 0 65,13-14-256,0 14-225,0 0-95,0 0-225,0 0-128,0 0 0,0 0 0,0 0 0,-14 0 0,14 0-32,0-12 96,0 12-64,0 0 128,-12 0 0,12 0-32,0 0 160,0 0 1,-13 0-97,13 0 64,0 0-32,0-14 96,0 14 225,0 0-33,-14 0 33,14 0 31,0 0-63,0 0-129,0 0-288,0 0 0,14 0 64,-14 0 33,13 0 95,-1 14 64,-12-2-32,27 2 65,-13-1-97,-1 14-96,13-1-64,-13-12-32,14 12 0,-14 0 32,13 1-128,2-14 64,-3 13 64,-12-12-96,1-1 65,0 0-65,-1 0 32,-13-13-32,13 14-64,-13-14-161,0 0-191,0 0-129,0 0 65,-13 0-545,13-14-993,-13 14-1505,13-13-3332</inkml:trace>
  <inkml:trace contextRef="#ctx0" brushRef="#br0" timeOffset="44301.53">15092 5981 6566,'13'13'192,"-13"-13"-224,0 0 160,0 0 32,0 0-32,0 0 64,0 0 257,0 0 736,14 0-288,-14 0-449,0 0-31,0 0-1,0 0-256,0 0-192,0 0 0,13 0-224,-13 0-737,13 0-352,-13 0-65,0 0-191,0 0 640,0 0 833,0 0 192,0 0 160,0 0 545,-13 0 64,13 14 63,-13-14 33,-1 13-320,1-13-225,0 13-224,-13 1-96,12-2-31,-12 2-1,0 12 0,-15-12 96,16 12 352,-3 0 257,-11-12-289,12 12-127,1-12 31,0-1 128,12 13-159,-13-13-161,15-13-160,-1 14 96,13-1-96,-14 0 64,14-13-64,0 13 0,-14 1 32,14-14-32,0 0 32,0 0 32,0 0-64,0 0-96,0 0-256,0 0-513,0 0-833,0 0-544,0-14-1602</inkml:trace>
  <inkml:trace contextRef="#ctx0" brushRef="#br0" timeOffset="44985.57">14722 6021 1,'-13'0'1312,"-1"0"642,14 0-641,0 0-769,0 0-127,0 0 384,0 0 256,0 0-65,14 13-255,-14-13-32,13 0-289,-13 0 1,12 14 191,-12-2 161,14 2 128,-1-1-321,14 0-319,-14 14-129,13-14-96,1 13-64,-1-12 96,1 12-64,-13 1 0,11-14 64,-12 0-64,1 14 32,-14-27 0,14 13-32,-14 0 96,0-13-96,0 0-64,0 0-545,-14 0-928,14 0-2179,-14 0-4546</inkml:trace>
  <inkml:trace contextRef="#ctx0" brushRef="#br0" timeOffset="45491.6">14841 6114 2274,'0'0'0,"0"0"640,0 13 1090,-14-13-1025,14 13-385,0-13 256,0 14 129,14-14-128,-14 12-225,13-12-256,0 14-96,0-14 32,0 0-32,-13 0-128,14-14 32,0 14-64,-14 0 192,0-12-64,0-2 64,0 14-160,0-13-225,-14 13 193,0 0 0,1-13 0,13 13 96,-13 13-32,0-13 128,13 13-96,0-13-129,0 14-255,13-14-641,0 0-1217</inkml:trace>
  <inkml:trace contextRef="#ctx0" brushRef="#br0" timeOffset="45816.62">14921 6166 2626,'0'0'2979,"0"0"-8296</inkml:trace>
  <inkml:trace contextRef="#ctx0" brushRef="#br0" timeOffset="45980.62">14921 6166 2722,'12'14'-897,"-12"-28"865,0 14-1760</inkml:trace>
  <inkml:trace contextRef="#ctx0" brushRef="#br0" timeOffset="46270.64">14880 6180 1697,'0'0'4548,"0"0"-4740,0 0-96,0 0-4132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15622 7060 1569,'0'0'1441,"0"0"-1537,0 0 961,0 14-64,13-14-64,-13 13-385,13-13-288,-13 13 0,0 0 352,13 0 225,-13 1-64,0-1-129,14 0 64,-14 1-223,0 12-97,0 0-96,0-12 0,0 12-32,0-12-32,0 12-32,13 1 0,-13-1 160,0 1 0,0-1 33,0 14-33,0-14 64,0 14 32,0-14-96,0 14 33,0-13 63,0 13-32,0-14 160,0 1 33,14 12-161,-14-12-96,0-1-64,0 14 0,0-14 65,0 1 63,0 12-32,-14-12 256,14 13 65,0-13-161,-13 12 65,13 1-97,0-1-32,0 1 0,0 0-127,0 0-129,0 0 64,0 0 64,0-1-32,0 1 0,0-14-96,0 14 128,0-1-64,-14 2-32,14-1 65,0-1-33,0 1 0,0 0 32,-13 0-32,13-1-96,0 1 64,0-13-32,0 12-32,0 1 64,0-14-64,0 14 64,0-13 64,-13-1 161,13 0-193,0 1 0,0 0-96,0-14 64,0 13-96,0-12 32,0 12 64,0-12-64,0-1-160,0-13 64,0 13-1,0-13-127,0 13-64,0-13-64,0 0-1,0 0 97,0 0 96,0 0 0,0 0-769,0 0-1185,0-13-1409,0 13-2083</inkml:trace>
  <inkml:trace contextRef="#ctx0" brushRef="#br0" timeOffset="1212.06">15635 7021 704,'0'0'385,"0"0"575,0 0 514,0 0-1154,0 0-160,0 0 353,0 0-65,0 0-288,0 0 65,0 0-161,0 0-64,0 0-64,0 0 32,0 0 0,0 0 64,0 0 128,0 0-160,0 0 64,0 0-128,0 0 96,0 0-96,0 0-161,0 0-63,0 0-673,0 0-64,0 0 160,-13 0 513,13 0-224,0 13-289,0-13 578,0 0 287,0 0 0,0 0 0,0 0 0,0 0 0,0 0 0,0 0 0,0 0 0,0 0 0,0 0 0,13 0 0,-13 0 0,0 0 0</inkml:trace>
  <inkml:trace contextRef="#ctx0" brushRef="#br0" timeOffset="2157.12">15635 7021 224,'0'26'704,"0"-26"-511,0 0-225,-13 0-129,13 0 129,0 0 0,0 13 96,0-13 353,0 0 512,0 0 32,0 0 32,0 0 320,0 0-320,0 0-481,0-13-448,0 13-128,0 0 64,-13 0 32,13 0 0,-14 0 0,14 0 32,-13 0 129,13 0 191,-13 0 96,0 0-127,0 0-289,-1 0-64,14 0 0,-26 0-160,13 0 31,0 0 97,-15 0 32,15 0 32,-13 0 0,13 0 33,-14 13-33,1-13 32,13 0-64,-14 0 0,1 0 0,-15 0 0,16 0 32,-2 0 0,-13 0-96,14 0 96,-27-13-32,14 13 0,-1 0-160,-13 0-97,12 0 129,-11-13 128,-1 13-96,0-13 128,13 13-32,-13 0 64,14-13 256,-14 13-63,0-14-33,13 14-32,-12-13 0,-1 13-96,-1 0-96,1-13 0,1 13 0,-1 0 32,-1-13-32,-12 13 193,13 0 63,1 0-32,-1-14-128,0 14 0,-1 0 0,2 0 32,-1-13-128,0 13 0,-1 0 0,2 0 32,-1-14 33,14 14-98,-15 0 98,2-12-33,12 12 32,-14 0-96,15-14 0,-14 14 64,13 0 0,-12 0-32,12 0 96,0 0-64,0 0 64,1 0-32,-1 0 0,14 14-32,-14-14 64,14 0-32,13 0 128,-14 0 289,13 0-193,-11 0-128,11 0-128,0 0 0,1 0-32,-13 0 0,13 0 0,-14 0 96,14 0 193,-13 0-1,-1 0-224,1 12-64,-1-12 32,0 0-32,15 14 0,-15-14 0,13 0-32,1 0-513,13 0-1120,0 0-1378,0 0-1409</inkml:trace>
  <inkml:trace contextRef="#ctx0" brushRef="#br0" timeOffset="5676.32">9190 6623 3747,'13'67'2082,"-13"-27"-1794,0 12 65,0-12 31,-13 0 481,13 0-321,0-14-287,13-13 63,-13 1 192,0-14 770,0-14-642,13 1-640,-13-13-288,0-14 128,13 13 224,-13 1-128,0 13 32,14-14-32,0 27 256,-2 0 128,15 0 321,-14 0 127,1 27-31,-2-14-32,2 13-321,-14-13-160,13 14-160,0 0-31,1-15-66,-14 15 1,0-13-320,13-1-577,-13-13-1281,0 13-1986</inkml:trace>
  <inkml:trace contextRef="#ctx0" brushRef="#br0" timeOffset="6182.35">9507 6637 10153,'0'0'1089,"0"0"-1089,-13 13 128,13-13 673,0 14 384,-13 12-512,13 0-129,0 1-31,-13-1-65,13 14-63,13-14-193,-13 1-128,13-1 32,-13 0-96,13 1 0,1-13-64,0-1-32,11 0-449,-11-13-1088,-1 0-1698,1 0-2051</inkml:trace>
  <inkml:trace contextRef="#ctx0" brushRef="#br0" timeOffset="6441.36">9640 6782 7559,'0'0'1089,"13"14"-192,-13-1 1345,14 0-417,-2 0-607,15 0-514,-14 1-544,13-1-128,-12 0 32,12 1-160,0-2-608,-12-12-706,-1 0-1536,1 0-2564</inkml:trace>
  <inkml:trace contextRef="#ctx0" brushRef="#br0" timeOffset="6636.37">9825 6743 8872,'-26'13'2370,"12"0"-2370,-12 14 1217,12-1 513,-12 0-481,0 1-865,12 12-351,-12-12-194,26 0-575,0-1-770,0-12-1793,0-14-2691</inkml:trace>
  <inkml:trace contextRef="#ctx0" brushRef="#br0" timeOffset="6887.39">9811 6557 14541,'0'0'417,"0"13"-610,14-13 962,-1 28 416,14-16-288,-1 15-544,1 12-161,-1-12-224,1 13 32,-14-1 96,14 1 0,-27-14-224,12 14-32,-24 0-385,-2-13-736,-12 12-1954,-1 1-5093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13756 5603 3267,'0'0'1761,"0"0"-960,0-13 224,0 13 320,13 0-416,-13 0-352,0 0-225,0 0 128,0 0-63,0 13-129,0-13 64,0 0-95,0 14-161,0-14 0,13 12-32,-13 2-32,0-1 128,0 0-32,0 1-64,0 12-32,0-13-32,0 14 0,0-14 0,0 14-32,0-14 32,0 13 0,0-12 32,0 12-32,0 1 32,0-14 0,13 14 0,-13-1-32,0-13 32,0 14-32,0-1 33,0-13-33,0 14-33,0-13 33,0-2 0,13 15 0,-13-14 0,0 1 0,0-1 33,0 0-33,0 13 0,0-12 32,0-14-32,0 13-32,14 0-33,-14 0 65,0 0 32,0 1-32,0-1-32,0 0-32,0 1 64,0-14-64,0 12 0,-14 2 64,14-1-64,0-13 0,-13 14 64,13-1 96,0-13-96,0 13 32,0-13-32,0 13 32,0-13 0,0 14-64,0-1 64,0-13-32,0 13-32,0-13 0,0 13 64,0-13-32,0 13 0,0-13 0,0 14 32,0-14-64,0 13 32,0-13 32,0 13-32,0 0 0,0 0 0,0 1 32,0-1 0,0 14 32,0-15-64,0 16 0,0-16 0,0 15 0,0-14 97,13 14-33,-13-14 96,0 14 0,0-14-32,0 13-64,0 1 0,0-14-32,0 13-32,-13 1 64,13 0-32,0-1-32,0 0 0,0 1 32,0 0-32,0-14 32,0 13 0,0 1-32,0-1-32,0 1 96,13-1-64,-13 1 32,0-1 32,0 0 33,0 2-1,0-2 64,0 0-96,0 0-32,0 1-32,0 0 32,0-1-32,0 1-32,0-1 64,0 1-32,0-1 0,0 0 64,0 1 0,0 0 0,0-1-32,0 14-64,0-14 32,14 1 32,-14 0 0,0-1-32,14 0 192,-14 1-160,0-1 32,12 1 1,-12-14-33,0 14 0,13-1 0,-13-12-32,14 12 32,-14-13 0,0 14 64,13-14-96,-13 0 96,0 14-96,0-14 64,14 0-96,-14 0 32,0 1 32,0-1 0,0 0-64,13 1 32,-13-2 32,0 2-32,0-1 0,0 0 96,0 1-96,0-14 64,0 13-64,13 0 64,-13 1-64,0-14 32,13 13 32,-13-13-96,0 13 128,13 0 32,-13-13 33,0 14 31,0-14 0,14 13-64,-14-13-64,0 13-64,0 0 0,0-13 0,13 0 0,-13 13 0,0-13 32,0 0 0,0 0 0,0 14-32,0-14 0,13 13 0,-13-13 0,0 13 0,0 0 0,13 1 0,-13-14-32,13 13 64,-13 0-64,14-13 32,-14 14 32,13-14-32,-13 12 0,0-12 32,0 14-32,13-14-32,-13 13 64,0-13-32,13 0-32,-13 13 32,0-13-128,0 0-32,0 0-96,0 0 128,0 0 64,0 0 31,0 0 33,0 0 0,0 0-96,-13 0 0,13 14-224,0-14-96,0 0-97,13 0-63,-13 0-33,0 0-224,0 0 0,0 0 353,0 0 96,0 0 223,0 0-191,0 0-449,0 13 161,-13-13-962,13 0-2818</inkml:trace>
  <inkml:trace contextRef="#ctx0" brushRef="#br0" timeOffset="433.02">14020 8505 5381,'0'-14'2338,"0"14"-897,0 0 449,0 0-256,0 0-545,0 0-481,0 0-352,0 0 161,0 0 63,0 14-192,14-14 129,-14 12-33,13 2-128,-13 12-31,13 1 127,-13-1 32,13 1-159,-13 13-33,0-1-64,0 1-128,0-13 128,0-1-64,13 0-32,-13-12-32,0-1 32,0-13-64,0 13-32,0-13-192,0-13-161,0 13-383,0-13-738,0-1-544,0 2-2082,-13-2-4868</inkml:trace>
  <inkml:trace contextRef="#ctx0" brushRef="#br0" timeOffset="2453.14">13742 5537 3171,'0'0'1857,"0"0"-1697,0 0 1346,0 0 1056,0 0-1697,0 0-641,0 0 385,0 0 96,0 0-321,0 0-320,-13 0 128,13 0 0,0 0-128,0 0-64,-13 0-32,13 0-64,-13 0-224,0 0-289,-1 0 193,1 0 384,0-13-256,-13 13-289,-2 0 449,3 0 160,-2 0-160,0 0 0,1 0 32,-1 0-64,1 0 96,-14 0 64,1 0 0,12 0 0,-12 0-97,-2 0 65,2 0-32,-1 0 0,1 0 64,-1 13-32,14-13 96,-14 0-128,13 0 64,-12 0-128,12 0-32,0 0-32,1 0 64,0 0 96,0 0 32,-1 0 160,0 0 64,1 0-32,-14 0-96,14 0 32,-1 0 1,-12 0-162,12 0 33,0 0 129,-12 0-33,12 0-64,1 0 0,-1 0 0,2 0-32,-3 0-32,2 0 0,0 0 64,-1 0 32,14 0-64,-13 0 96,-1 0 288,14 0-127,-13 0-193,-2 0 128,-10 0 32,10 0-128,2-13 192,-14 13 225,14 0-65,-14 0 65,14 0-129,0 0-64,-2 0-31,15 0 31,-12-14-96,-3 14-128,2 0 225,0 0-193,12 0-32,-12 0-32,13 0 0,0 0-64,-1 0 0,1 0 0,0 0 0,-13 0 0,12 0 0,0 0 32,1 0-64,1 0 32,-1 0 32,-15 0-64,15 14-32,13-14 64,-13 0-64,13 0 0,-13 0-96,13 0-33,0 0 65,-13 0 64,13 0-128,-14 13 160,14-13-32,-13 0-417,13 0-255,-13 0-353,13 0-865,0 0-1249</inkml:trace>
  <inkml:trace contextRef="#ctx0" brushRef="#br0" timeOffset="2822.16">11321 5524 6534,'0'0'2306,"13"0"-2370,-1 0 1858,16 0 352,11-14-1154,1 14-831,-1-13-65,1 13-96,0 0 0,-1 0-64,-12 0-257,13 13-1376,-14-13-1058,1 0 257,-14 14-577,-13-14-448</inkml:trace>
  <inkml:trace contextRef="#ctx0" brushRef="#br0" timeOffset="3781.21">8078 5471 10057,'0'13'-384,"0"13"352,13 14 352,-13 0 256,13 13-191,1 13-353,-1 1 32,0-15-32,0 1 32,0-26 96,1 0 96,-14-15 1,0-12 415,0 0 1378,0-12-1633,0-15-385,-14-13-32,14 14-64,-13-14 0,13 14-321,13-1 193,-13 0 32,14 14 32,13 0 128,-15 13 224,1 13 224,15-13 65,-15 27-65,-1-14-127,2 14-65,-1-14-128,1 13-64,-1 1-96,0-14-320,-13 0-641,0 0-1025,13 1-1762,-13-14-4323</inkml:trace>
  <inkml:trace contextRef="#ctx0" brushRef="#br0" timeOffset="4025.23">8422 5431 14509,'-13'13'256,"13"1"-223,-13 12 927,13 14 226,0-1-706,0 15-288,0-2 32,0 1-160,13 1-96,0-15 0,13-12-64,2-1-192,-3-13-289,2-13-255,0 0-706,12-13-1441,-25 0-3299</inkml:trace>
  <inkml:trace contextRef="#ctx0" brushRef="#br0" timeOffset="4198.24">8594 5617 13516,'-13'12'673,"26"-12"-705,-13 14 1025,14-1 352,-1 0-608,13-13-513,1 14-256,-1-1-160,0 0-64,2-13-865,-3 13-1410,-12-13-2978</inkml:trace>
  <inkml:trace contextRef="#ctx0" brushRef="#br0" timeOffset="4386.25">8700 5510 2017,'-13'40'10122,"0"-13"-10058,-1-1 833,1 14 865,0 0-994,-13-1-672,26 1-192,-14-13-544,14-1-994,14-13-1249,-1 1-2754</inkml:trace>
  <inkml:trace contextRef="#ctx0" brushRef="#br0" timeOffset="4595.26">8754 5351 15310,'38'27'641,"-10"0"-353,-2-14-32,14 27 32,-14-1 1,-13 1-33,14 13-512,-27 13-897,13 0-705,-13-12-3427</inkml:trace>
  <inkml:trace contextRef="#ctx0" brushRef="#br0" timeOffset="16279.93">7443 4861 1249,'13'-13'1217,"-13"13"128,0 0 289,0 0-353,0 0-576,0 0-65,0 0 161,0 0-160,0 0-225,0 0-128,0 0-224,0 0-96,0 0 96,0 0 64,0 13 257,0 1 159,0-14-159,0 13-33,0 14 32,0-15-448,0 15 160,14 0 161,-14-1 159,0 14 64,0 13 1,0-13-161,0-1-128,0 15-160,0-15 32,12 1 1,-12-14-33,0 14 64,0-13-64,0-1 32,0 1-64,0-14 32,14 13 0,-14-13-64,0 1 0,0-14 0,0 0-321,0 0-447,0 0-930,0 0-1441,0-14-4164</inkml:trace>
  <inkml:trace contextRef="#ctx0" brushRef="#br0" timeOffset="16618.95">7404 5365 6245,'0'13'97,"0"-13"-97,0 14 576,12-1 673,2 0-256,-1 0-224,0 14-64,1-14 352,-2 0-225,2 0-415,-1 0-161,14 1-96,-15-14-64,2 0 32,-1 0 0,0-14 33,-13 1-257,14 0-33,-2 0-223,-12-14-641,0 1-2082,0 0-4996</inkml:trace>
  <inkml:trace contextRef="#ctx0" brushRef="#br0" timeOffset="17073.97">7350 4901 2498,'13'0'3427,"-13"0"-2850,0-13 480,0 13 929,0-13-705,-13-1-865,13 14-288,0-13 225,0 13 351,0-13-319,13 13-257,-13 0-160,14-13 64,-14 13-64,13-14 32,1 14 0,-2 0-96,2 0-97,-14 0 1,0 0 64,13 14 192,-13-1 64,0 13-128,13-12-224,-13-1-673,14-13-1409,-2 0-6502</inkml:trace>
  <inkml:trace contextRef="#ctx0" brushRef="#br0" timeOffset="17911.02">6848 5100 3747,'-28'0'1281,"15"-13"417,13 13-641,-12 0-32,12 0 128,0 0-480,0 0-545,0 0-64,0 0 352,12 0-31,-12 0-161,13 13-96,-13-13 192,14 26 449,-14 1-225,14 12-191,-14 14 31,13 1-160,-13 12-96,0 0-64,0 0-64,0-13 65,0-13-97,12 13-1,-12-13-63,0-1-128,14-12-96,-14 0-193,13-14-351,-13 0-514,0 0-287,0 0 63,0-13-832,0 0-2883</inkml:trace>
  <inkml:trace contextRef="#ctx0" brushRef="#br0" timeOffset="18128.03">6820 5696 8904,'28'40'32,"-15"-27"-32,-1 14 192,2-14-96,-1 0-64,1 0 64,-1 0 289,-13-13 512,13 0 96,0-13-193,-13 0-672,0-13-704,0 12-1154,0-12-1153,0-1-4323</inkml:trace>
  <inkml:trace contextRef="#ctx0" brushRef="#br0" timeOffset="18531.05">6609 5325 2466,'13'26'576,"-13"-12"-576,14-1 96,-14 14 961,13-1 97,-13 1-33,0 12-353,13 1-95,-13 13-64,0 0-353,0-13-224,0-1 0,13-12 0,-13 0-32,0-1 32,0-13-64,0 0-352,0 1-449,0-14-192,0 13-320,0-13-1602</inkml:trace>
  <inkml:trace contextRef="#ctx0" brushRef="#br0" timeOffset="18741.07">6636 5749 480,'26'27'160,"-26"-27"-128,13 0 513,-13 13 448,13-13 416,1 0-576,-14 0-33,13-13 418,-13-1-610,13 1-800,-13 0-2338</inkml:trace>
  <inkml:trace contextRef="#ctx0" brushRef="#br0" timeOffset="19223.09">6318 5418 672,'0'13'2242,"0"0"-576,13 14-1,-13 12-704,13 1-160,1 13-128,-14 13-513,0-13 32,13 14 32,-13-14 257,13-14-161,-13-12-128,13 0 0,-13-1-96,0-26-128,0 13-448,13-13-1346,-13 0-896</inkml:trace>
  <inkml:trace contextRef="#ctx0" brushRef="#br0" timeOffset="19621.12">6053 5789 4868,'0'0'737,"0"0"-833,0 0 1281,0 0 609,0 0-1026,0 13-255,0 0-129,0 0 33,0 14-225,13-14-192,-13 14-225,0-1-1088,14 0-737,-14 1-576,0 0-1186</inkml:trace>
  <inkml:trace contextRef="#ctx0" brushRef="#br0" timeOffset="20414.16">6675 5921 3619,'0'0'2018,"0"0"-128,0 0 352,0 0-1025,0 0-1057,0 0 96,0 14 641,13 12-192,-13 0-97,0 2-255,14 11 63,-14-12-64,0 12 1,0 1-129,13-14-160,-13 14-32,0-14 0,0 1-64,0-1-64,0-12-481,13-14-672,-13 12-1313,0-12-929</inkml:trace>
  <inkml:trace contextRef="#ctx0" brushRef="#br0" timeOffset="20760.18">6887 5776 7783,'-14'0'801,"14"13"-865,-12-13 512,12 13 929,0 13-448,0 1-288,0-1 192,12 14 160,-12 0-65,0 26-543,0-12-257,0 12-96,0-14 0,0 1 32,0 0-128,0 0-32,14-26 0,-14 13-225,0-27-287,13 13-161,-13-13-320,14-13-1121,-14 0-1089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9295 2305 5637,'0'13'544,"0"-13"-255,0 0 1184,0-13 161,0 13-994,13 0-320,-13 0 33,0 0-129,13 0 32,-13 0-160,13 0-32,-13 0 97,13 0 31,-13 0 32,13 0 64,0 0 33,0 0-97,1 0 0,11 0-32,15 0-64,-1-13-96,-1 13-64,27 0 64,0 0-32,13 0 32,1 0 32,12 0 193,12 0 95,2 0 0,-14 0 225,14 0 31,-2-14-95,2 14-193,-14-13 1,0 0-65,-12 13-32,10 0-96,-23 0-32,-1 0-96,-12-14-224,-28 14-673,2 0-352,-14 14-1506,-13-14-3491</inkml:trace>
  <inkml:trace contextRef="#ctx0" brushRef="#br0" timeOffset="3613.2">5716 3842 5252,'0'13'3588,"0"-26"-3492,0 13 32,0 0 673,0 0 768,0 0-896,0 0-353,0 0-31,13 0 159,-13 0-32,0 0-191,0 0-1,13 0 32,-13 0 0,13 0 97,-13 0-1,13 13-64,0-13-96,12 0 1,2 0-65,0 0-64,11-13 32,1 13-96,13 0 64,0 0-64,13-14-32,1 14 32,-1 0 0,13 0 0,-14 0 0,15 0 0,12 0-32,14 0 32,-2 0 0,1 0 0,0 0 0,13 0 0,1 0 32,-1 0 0,0 0-32,26 0 0,-13-13 32,27 13-32,-15 0 0,2 0 64,-1 0-32,0-13 64,0 13 64,-26 0 0,13 0 257,-25 0-33,-1 0-31,-1 0-225,-11 0-32,-27-14-128,-13 14 96,-13 0-128,-25 0-577,-14-12-896,-14 12-1795,1 0-4739</inkml:trace>
  <inkml:trace contextRef="#ctx0" brushRef="#br1" timeOffset="13950.79">12575 1483 2081,'-27'14'2883,"16"-14"-1217,-3 13 672,1-13-576,0 0-449,13 0-160,-14-13-160,14 13-128,0 0-129,0 0-95,0 0-257,0 0 65,14 0-97,-1 0-128,14 0-63,-2-14-33,14 14-64,0 0 0,0-13 0,0 0-128,0 13 96,1 0-160,-2-13 64,-11 0-513,11 13-224,-24 0-448,11-14-577,-25 14-544,13 0-1057,-13 0-4260</inkml:trace>
  <inkml:trace contextRef="#ctx0" brushRef="#br1" timeOffset="14238.81">12770 1457 4580,'-26'26'288,"14"-12"96,-2-1 898,14 0 63,0 0-160,14 1-416,-14-1 32,12 0-193,1 1-223,0 12-97,14-13-160,-15 14-64,1-1 96,-13-13-32,13 14 0,-13 0 257,0-1 351,0 1 65,-26-1 96,14-13-32,-15 0-193,1 1-287,-13-14-129,13 13-160,0-13-96,0 13-32,13-13-192,0 0-353,0 14-672,13-28-1185,0 14-3492</inkml:trace>
  <inkml:trace contextRef="#ctx0" brushRef="#br1" timeOffset="15796.9">13317 1457 3875,'0'0'2467,"0"0"-2564,-13 0 802,-1 13 801,1 14-161,1-1-64,-1 1 160,0 13 129,0 12-705,-1 1-289,14 1-191,0 12-97,0-27-128,27 1-128,-14-14 64,0 1-96,-1-14-160,1 1-481,1 0-672,-1-14-1698,0 0-5829</inkml:trace>
  <inkml:trace contextRef="#ctx0" brushRef="#br1" timeOffset="16474.94">13577 1642 12075,'14'0'-160,"-14"-13"864,0 13 1154,-14 0-1570,1 0-320,13 0 64,-26 13 33,13 1 95,0 0-96,0 11 0,0 2 32,13 13 32,0 0-96,13-14 64,0 14-64,13-14 96,13-12-64,-13-2 32,14-12 33,-2 0 127,-12 0-32,13-12-32,-13-2 0,1-12-192,-15-1 129,1 1-1,-13 13-96,-13-14-32,13 14 32,-12 0-32,-15 0-32,14-1 32,-25 1 32,11-1 0,-11 1-32,-2 1-64,1 12 32,13 0-129,0 0-31,13 12-32,0 1-128,13 1-33,13-1 161,13 14-64,13-14 192,0 0-64,1 0 32,-2-13-289,-11 14-480,-14-14-1185,12 0-2210</inkml:trace>
  <inkml:trace contextRef="#ctx0" brushRef="#br1" timeOffset="17376.99">14033 1854 576,'0'0'769,"0"0"1057,0-13 608,0 13-737,0 0-159,0 0-97,-13 0-128,13 0-320,-14 0-576,14 0-353,-12 0-96,12 13-32,0 1 64,0-1-32,0 0 64,12 13-64,-12-12 0,14 12 64,-1-12-32,13 0-128,-14-2 32,15-12 160,-1 0 160,-14-12 384,1-2 193,0 0-128,-13 1-33,0-14-159,-13 15-161,0-2-128,1 1-96,-1 0-96,-14 13-32,14 0-256,1 0-545,-1 0-928,13 0-2051,0 13-6276</inkml:trace>
  <inkml:trace contextRef="#ctx0" brushRef="#br1" timeOffset="17601">14332 1960 13260,'13'14'32,"-13"0"705,0-2 800,0 1-1024,0 1-481,-13 13-353,0-1-255,-13-13-193,13 13-960,0-13-1955</inkml:trace>
  <inkml:trace contextRef="#ctx0" brushRef="#br1" timeOffset="18314.04">14762 1563 11691,'-14'-13'256,"2"13"-288,-1 0 544,-14 0-159,1 13-321,13 0-64,-13 1 32,0 12-32,14 0 96,-2 14 32,14 0 128,0 13 96,26-13-64,0-1-159,0-12 31,13 0-96,13-15 160,-12 2 0,-1-14 160,0 0 129,-13-14-33,0 2-95,-1-15 31,-12 0-160,-13-12-32,0 12-63,-13-12-129,1 12-161,-14 14 97,13-14 32,-26 15 64,13-16 32,-26 15-64,13 13 128,-1 0-31,14 0-97,0 0-64,13 13 31,13 1 66,0 12 63,13-13 32,0 1-32,26 13 32,13-14-32,-12 0-160,-1 0-256,0-13-449,-27 13-1057,2-13-2466</inkml:trace>
  <inkml:trace contextRef="#ctx0" brushRef="#br1" timeOffset="19115.09">15126 1934 11242,'0'0'-192,"0"13"1089,0-13 1313,0 13-929,0 1-512,0 12-225,0-13-159,13 1-161,-13-1-128,0 1-64,0-2-64,0 2-384,0-14-1250,13 0-2017,-13 0-5702</inkml:trace>
  <inkml:trace contextRef="#ctx0" brushRef="#br1" timeOffset="19534.09">15465 1934 12203,'-14'13'-128,"14"-13"865,0 13 1249,0-13-1538,0 14-352,0 12-128,-13-13-320,13 1-641,0-1-705,0 13-1441,-13-26-3843</inkml:trace>
  <inkml:trace contextRef="#ctx0" brushRef="#br1" timeOffset="20024.14">15737 1695 15246,'40'-39'1249,"-27"25"-1954,-13 1 1346,0 0-289,-13-1-448,13 2-192,-27 12-64,14 0 160,1 12 127,-14 2 1,13 12 0,-1 2 32,2 11 32,12 1-128,12-1-32,28 1 128,-15-14-32,15-12 160,-13-1 0,11-13 128,-12 0 161,0-13-129,0-1-64,-13 1-96,0-13-64,0-1-128,-13 1-256,0 0-193,0-1 65,-13 13 480,0-11 96,0 11 0,-26-13 0,13 14 128,-14 13-64,2 0-95,11 0-33,2 13-32,12 0 32,0 15 64,13-16-160,13 15 64,12 0-64,15-14-353,11 13-608,-11-13-1505,-1-13-5222</inkml:trace>
  <inkml:trace contextRef="#ctx0" brushRef="#br1" timeOffset="20327.16">16050 1815 14926,'26'13'-128,"-13"-13"832,0 13 289,14-13-673,-15 0-320,-12 13-288,13-13-32,-13 14 288,-13-1-96,13 0-97,-12 1 225,-1-2 0,13-12-96,0 14 32,0-1 64,0-13 64,0 13-64,13-13 0,-1 0-192,1 14-384,0-14-866,1 0-1729,-14 0-4804</inkml:trace>
  <inkml:trace contextRef="#ctx0" brushRef="#br1" timeOffset="20550.16">16389 1908 14862,'0'26'192,"-27"-13"96,14 0 1634,1 1-1217,-15 0-738,14-2-191,13 1 0,-13-13-673,0 14-1185,13-14-2242,0 0-5860</inkml:trace>
  <inkml:trace contextRef="#ctx0" brushRef="#br1" timeOffset="20723.18">16532 1920 16976,'12'0'480,"-12"14"-1057,0-14 1058,0 0-449,0 0-1730,13 0-2337,-13 0-5735</inkml:trace>
  <inkml:trace contextRef="#ctx0" brushRef="#br1" timeOffset="20882.18">16687 1960 12011,'14'14'-1313,"-1"-28"1249,-13 14 1153,0 0-1378,13-13-3074</inkml:trace>
  <inkml:trace contextRef="#ctx0" brushRef="#br1" timeOffset="21019.2">16818 1960 9064,'0'0'4677,"0"0"-5062,0 0 994,0 0-641,0 0-2883,13 0-7559</inkml:trace>
  <inkml:trace contextRef="#ctx0" brushRef="#br1" timeOffset="21178.21">17001 1974 18001,'38'14'32,"-38"-14"1249,0 12 480,0-12-800,-13 13-897,-12 1-864,-15-1-1410,2 13-3428</inkml:trace>
  <inkml:trace contextRef="#ctx0" brushRef="#br1" timeOffset="21947.25">17391 1709 11274,'-13'-14'160,"13"14"673,-13-13 769,13 1-930,0-2-351,-14 14 31,14 0-352,-13 0 128,1 0-32,-1 0-96,0 14-32,-14 11 0,2 2 0,12 26 0,-1 0-32,14-13-32,27 0-96,-14-14 128,13-13 96,0 0 0,-1 1 32,2-14 96,12 14 64,13-28 0,-14 14 1,15-27 127,-14 0-96,-13 1-128,0 0 160,-13-14-63,-13 14-65,-13-14-64,-13 0-96,0 0 96,-13 14-128,0-1-32,-13 14 64,12 13-64,2 0 0,11 13 0,2 0-32,12 15 64,13-3-32,13 2 0,-1 0-97,28-14 129,-14 13 0,13-12 0,-1-1-160,2 0-481,-1 0-736,-13-13-2146,0 0-7047</inkml:trace>
  <inkml:trace contextRef="#ctx0" brushRef="#br1" timeOffset="22351.27">17806 1908 6277,'0'26'2851,"0"0"-2563,0-12 1826,0 0-1121,-11 11-800,11-25-97,0 14 160,0-1 769,0-13-353,0-13-511,0 13-65,11-14-64,-11-11-64,14 11-160,-1 0-97,0-12 161,1 12 0,-14 2 64,0-2 64,12 14 256,1 0 257,0 14 31,0-2-127,-13 2-129,13-1-256,-13 0-96,0 15-417,13-16-480,-13 1-800,13 1-513,0-1-1890</inkml:trace>
  <inkml:trace contextRef="#ctx0" brushRef="#br1" timeOffset="23057.31">18015 1457 12940,'-26'-40'0,"13"27"128,0 13 1569,13-13-575,0 13-962,0 0 0,13 0 448,0 26 161,13-12-64,1 25-97,11 1-159,2 0-65,-1 12-64,-13 2-127,-1 12-65,-12-13-160,1 13-32,-1-13 64,-13 0-160,0-12 95,-13-2-127,-1-12-32,-11 12-449,12-13-480,-13 1-448,-13-1-1826,13 0-8937</inkml:trace>
  <inkml:trace contextRef="#ctx0" brushRef="#br1" timeOffset="24163.38">11248 2861 13292,'13'0'-288,"-13"13"192,0 1 640,0 12 289,12 14-417,-12 0-255,0-1-1,0 1 64,0 0 128,0-14-31,0 1-129,0-27-32,0 13 224,0-13 385,-12-13-545,12-14-192,0 1 0,12-1 0,-12 1-64,13-14-32,0 14 32,0-1-64,1 0 96,-2 27 0,1 0 0,0 0-32,1 14 64,-1 12-32,-1 1 64,1-1-32,1 1 0,-14-1 32,13-12 64,-13-1-160,13-13 64,0 0 32,-13 0-32,13 0-128,0-13 96,-13-14-32,13 14 32,0 0 32,-13-1 0,13 1-96,0 0 128,-13 13 129,13 0 63,-13 0 0,13 13-64,-13 0-64,0 1-160,13-1 96,-13 13-288,0-12-96,13-1-32,-13-13-161,12 13-320,-12-13-416,14 0-288,-1-13-930,0 0-704,1-1 0,-14 1-961</inkml:trace>
  <inkml:trace contextRef="#ctx0" brushRef="#br1" timeOffset="24301.38">11703 3007 4932,'13'0'3139,"-13"0"-608,13 13-834,-13-13-864,13 13-481,-13 1-224,13-1-128,-13 0-224,13 0-224,-13 1-641,13-14-833,-13 0-865,13 0-192,-13-14-1024</inkml:trace>
  <inkml:trace contextRef="#ctx0" brushRef="#br1" timeOffset="24417.39">11742 2821 11242,'0'-13'-672,"0"13"287,0 0 33,0 0-4677</inkml:trace>
  <inkml:trace contextRef="#ctx0" brushRef="#br1" timeOffset="24718.41">11937 3086 9801,'13'27'320,"-13"-27"673,0 0 865,13 0-385,-13 0-128,0-13-928,0-1-289,0 1-64,0-13-64,14 12-96,-14 1-64,13 0 0,0 0 32,-1 13 95,1 0 258,14 0 31,-14 13 128,12 13 97,-12-12-289,1 12-128,-1-13-96,-1 14-673,-12-1-1505,0-13-2787</inkml:trace>
  <inkml:trace contextRef="#ctx0" brushRef="#br1" timeOffset="25686.46">10766 3457 9480,'-13'-13'673,"13"13"-224,-14-13 1216,2 13-191,12-13-930,-13 13-544,-13 13-128,13 0 64,0 0 64,-13 14 32,26 13 0,-13-1 0,13 0-64,0 1 64,13-13-128,13 13 96,0-27 0,0 1 64,-1-1 160,15-13 225,-2-13 191,-11-1-159,11 1-193,-24-13-32,12-1-64,-26 1-64,0-14 97,0 13-129,-13 0 32,-14 1-128,2 0 0,-1-1-96,-12 27 0,11-13 0,-12 13-65,13 13 97,13 0-96,0 1 160,0-1-32,13 14 96,13-15 0,0 15 0,13 0 64,13-15-128,-13 2-64,-1 0-160,2-14-512,-1 12-1090,-1-12-2626</inkml:trace>
  <inkml:trace contextRef="#ctx0" brushRef="#br1" timeOffset="25995.48">11052 3683 9865,'-13'13'192,"13"-13"-192,-13 13 545,0 0 447,13 1-447,0 12-577,0-12 224,13-2 96,0-12 33,0 14-33,1-14 96,11 0-95,-12-14-1,14 14-64,-15-12-128,-12-15 673,13 14-481,-13-1 481,-13 14-449,1-13-224,-1 0-128,-14 13-192,14 0-609,1 0-672,-2 0-1058,14 0-2497</inkml:trace>
  <inkml:trace contextRef="#ctx0" brushRef="#br1" timeOffset="26422.51">11312 3656 15406,'0'0'865,"0"0"-1025,0 0 288,0 0-128,0 0-1057,14 0-2498,-14 0-7080</inkml:trace>
  <inkml:trace contextRef="#ctx0" brushRef="#br1" timeOffset="26565.51">11443 3656 10537,'13'0'1090,"-13"0"-1699,0 0 289,0 0-2595</inkml:trace>
  <inkml:trace contextRef="#ctx0" brushRef="#br1" timeOffset="26695.52">11573 3656 9769,'13'0'-2370,"-13"0"-1634,0 0 2370</inkml:trace>
  <inkml:trace contextRef="#ctx0" brushRef="#br1" timeOffset="26832.53">11689 3642 11498,'0'0'-128,"0"0"0,0 0 160,0 0-1665,14 0-6087</inkml:trace>
  <inkml:trace contextRef="#ctx0" brushRef="#br1" timeOffset="27568.57">12055 3510 10409,'0'-13'3043,"0"0"-3587,-13-1 1505,13 14 416,0 0-1185,-14 0-384,1 14-96,1-1 192,-1 14 32,0-1-33,-1 0-127,14 14 160,0-14-256,0 1-65,14 0-127,12-1-161,-1-12 449,2-1 320,-2-13 64,15 0 1,-15-13 63,14-1 96,-13-12 449,-13-1-65,1 0 65,-1 1-192,-13 0 95,-13-1-255,-1 14-161,-11-13 160,-2 26-223,-11-14-65,-2 14-192,2 0 0,-2 0-33,15 0-31,12 14-64,-1-2 32,14 2 64,14 12 64,-1-12 0,12-2 64,2 2 0,-1 0-128,12-2-96,-11 2-193,11-14-191,-11 0-609,-2 0-1986,-11 0-4741</inkml:trace>
  <inkml:trace contextRef="#ctx0" brushRef="#br1" timeOffset="29299.67">12405 3709 12075,'0'0'-32,"0"0"608,0 0 1346,0 0-1730,0 13-192,-12 1 225,12-1-129,0 0 0,0 13 64,0-12-256,0-14 128,0 13 96,0-13 96,0 0 225,0 0 127,0-13-223,0 13-289,0-26-64,0 12-161,12 1 354,2 0-257,-1-1 32,0 1 32,0 13 32,-1 0 128,-12 0 128,13 0 0,1 13 33,-1 14-129,0-14 32,-13 1-192,14 12-320,-14-13-289,11 0-672,-11-13-1794,0 14-4004</inkml:trace>
  <inkml:trace contextRef="#ctx0" brushRef="#br1" timeOffset="30496.74">12757 2888 13676,'-39'0'225,"39"0"-289,-13 0 320,26 0 0,1 12 257,11-12-257,2 0-256,11 0-64,2 0 0,-2-12-161,1 12-799,-13-14-1026,-13 14-225,1-13-383,-14 13 416,0 0 1281,-27 0 833,14 13 1313,-12 1 448,-2 12-351,14 0-353,0 1-225,13 13-384,0 0-223,0-14-1,13 14-192,14-14 64,-14 1 64,12-1-32,-25-12 192,13-2 544,-13 2 418,0-14-65,0 13 352,-13-13-929,-12 0-383,-2 0-97,1 13-96,1-13-193,-2 0-223,14 0-641,1 14-801,-1-14-2883</inkml:trace>
  <inkml:trace contextRef="#ctx0" brushRef="#br1" timeOffset="30734.75">13252 2888 13933,'-13'12'-257,"0"2"193,-1 12 833,-11 1 160,12 13-513,0 0-287,-13-1-1,26 14-128,-13-13 0,26-1-289,0-12-479,0 0-642,26-1-736,-13-12-2178</inkml:trace>
  <inkml:trace contextRef="#ctx0" brushRef="#br1" timeOffset="31174.78">13460 3047 15598,'-13'0'-448,"13"0"288,-13 0 224,0 26-128,0 1 32,0-1 0,13 14 64,0 0 64,13-14-160,13 0-449,0 1-256,0-14 289,13 1 448,0-14 192,-12 0 192,-2-14 129,2-12 95,-14 12-95,12-12 128,-25-14-1,0 14-192,0-14-480,-12 0-64,-1 1 64,-14 12 128,-11 14-32,-2 0 321,1 13-33,0 13-160,0 0-64,13 14-32,13-14-32,0 13 160,13 1 65,13-1 127,13 1-160,0-14-64,13 14-160,-13-15-192,13 2-480,1-14-1058,-2 13-2370,-11-13-7399</inkml:trace>
  <inkml:trace contextRef="#ctx0" brushRef="#br1" timeOffset="31499.8">13824 3232 9705,'-13'13'2562,"13"-13"-3459,-12 13 1570,-2 14 768,14-14-1313,0 1-64,0 12-224,14-13 160,11 1-32,-12-14-64,14 13 192,-2-13 96,-11-13 97,12-1 447,-14 1 97,-12-1-64,14-12-321,-14 13-31,-14 0-257,14-1-160,-25 1-64,12 0-32,-1 13-193,-11 0-607,11 0-898,1 13-1697,13-13-4453</inkml:trace>
  <inkml:trace contextRef="#ctx0" brushRef="#br1" timeOffset="31687.81">14084 3285 15983,'27'13'96,"-14"1"288,-13-2 993,-13 2-576,0-1-577,-14 14-320,15-14 96,-14 0-160,13 1-993,-1-1-2274,2-13-5830</inkml:trace>
  <inkml:trace contextRef="#ctx0" brushRef="#br1" timeOffset="31953.82">14463 3285 17520,'25'13'-224,"-12"-13"192,-13 0 480,14 0-640,-14 0-993,0-13-2595,13 13-5380</inkml:trace>
  <inkml:trace contextRef="#ctx0" brushRef="#br1" timeOffset="32105.83">14657 3298 12363,'13'0'641,"0"0"-481,-13 0 2114,13 0-2178,1 0-1249,-14 0-1762,13-13-4836</inkml:trace>
  <inkml:trace contextRef="#ctx0" brushRef="#br1" timeOffset="32228.84">14840 3298 14733,'13'14'-512,"-13"-14"1024,0-14 481,0 14-2146,0 0-3683</inkml:trace>
  <inkml:trace contextRef="#ctx0" brushRef="#br1" timeOffset="32408.85">15061 3298 17520,'13'0'-192,"-13"14"1345,0-14 224,-13 12-736,0 2-865,0 13-353,-14-14-672,2 13-2146,-2-12-10090</inkml:trace>
  <inkml:trace contextRef="#ctx0" brushRef="#br1" timeOffset="33093.89">15582 3007 10666,'0'-27'160,"-27"27"64,14-13 1249,-13 13-223,0 0-1122,-13 13-128,0 1 0,14 12 0,-15 1 192,15 12-64,12 1 32,13 0 32,13 0 33,12-1-129,15-12-32,11-1-32,1 0 160,0-26 256,1 14 161,-1-28-65,0 2-255,-14-15-65,2 0 0,-13 1-64,-16 0 64,-11-1-224,-11-13 32,-16 14-160,-13-1 32,-11 1 64,-1 13 64,0 13 96,12 0-32,-12 13 1,27 0 127,-2 0-160,14 1-96,13 12 224,0-13 64,13 14 65,14-1-257,11-12-128,1 12-417,1-26-224,-1 13-512,12-13-1505,-11 13-3396</inkml:trace>
  <inkml:trace contextRef="#ctx0" brushRef="#br1" timeOffset="33381.9">15907 3298 14189,'0'40'-96,"0"-27"160,0 1 448,0-14-63,0 13-321,0-13 160,0 0 481,0 0-64,13-13-449,-13-1-160,13-13-96,0 15-32,0-2-96,0-12-32,0 12 32,0 14 95,0 0-31,-13 0 64,13 0 97,0 14-1,-13-1 0,13 0-128,1 1-289,-2 12-575,1-13-610,-13 1-896,13-14-1570</inkml:trace>
  <inkml:trace contextRef="#ctx0" brushRef="#br1" timeOffset="33641.92">16154 2888 14765,'40'52'577,"-15"-25"-193,1 26 641,13-13 257,-13 13-802,13-14-416,-12 15-96,-14-15 160,0 14-192,-26-13-192,0 13-161,-14-13-319,1-1-609,-13 1-1570,0 0-6214</inkml:trace>
  <inkml:trace contextRef="#ctx0" brushRef="#br1" timeOffset="36188.06">10714 4053 9352,'-13'0'801,"13"0"833,0 0 287,0 0-607,0 0-610,0 0-191,0 0-353,13 0-64,-13 0 32,25 0-64,-11 0-64,12 0-64,-1 0-160,15 0-64,-2 0 160,2-13 192,12 13-32,13 0-32,0-13 32,1 13-32,12 0 0,0-13 0,-1 13 0,15 0-32,-1-13 64,-1 13-64,15-14 32,-14 14-32,14 0 64,-2 0-64,-12 0 32,13 0 0,1 0 0,-2 0-64,2 14 128,-1-14-128,1 0 128,12 0-32,-1 0-32,2 0 0,-1 0 32,0 0-32,13 0-32,-13 0 32,13 0 32,0 0-32,14 0 0,-15 13 0,15-13 32,-14 13-32,13-13-32,1 13 32,-14-13 32,0 13 32,0-13 32,14 0 32,-14 14 160,-14-14-31,15 0-97,-15 0-64,2 0-64,-14 0-32,-26 0-192,1 0-321,-27 13-352,-1-13-1249,-24 14-2978</inkml:trace>
  <inkml:trace contextRef="#ctx0" brushRef="#br1" timeOffset="40396.31">7967 3457 6918,'-26'0'1281,"26"0"1282,-12 0-225,-1 0-512,13 0-481,0 0-544,13 0-417,-1 0 64,1 0 97,14 0-97,11 0-95,2 0 31,-1 0-256,-1 0 0,-11 0 32,12 0-160,-13 0 0,0 0 0,-13 0-224,0 13-641,-13-13-736,0 0-994,-13 0-3042</inkml:trace>
  <inkml:trace contextRef="#ctx0" brushRef="#br1" timeOffset="43265.47">8853 3404 4772,'-14'0'705,"14"0"1569,-13 0 160,13 0-256,-13 0-448,13 0-513,0 0-96,0 0-96,0 0-352,0 0-321,0 0-256,13 0 96,14 0-32,-2 0 1,15 0-65,-1 0-32,0 0 32,0 14-96,-13-14-96,0 0 32,0 0-64,-1 0-513,-11 0-416,-14 0-673,13 0-736,-13 0-3364</inkml:trace>
  <inkml:trace contextRef="#ctx0" brushRef="#br1" timeOffset="44498.54">7981 3497 5957,'-14'0'288,"1"0"705,13 0 1185,0 0-288,0 0-769,0 0-352,0 0-289,13-13 129,14 13-161,-15 0-223,27 0 63,-13 0-96,27 0-64,-1 0-64,0 0 32,13 0 0,0-14-31,0 14-33,13 0-32,0 0-32,1-13 0,-2 13-1,-11 0 1,-1 0 32,-13 0 0,-13 0 32,0 0-96,-13 0 64,-13 0-192,0 0-32,0 0-96,-13 0-129,0-13-608,-13 13-1473,13 0-3556</inkml:trace>
  <inkml:trace contextRef="#ctx0" brushRef="#br1" timeOffset="53762.07">9555 6504 3042,'0'0'289,"0"0"1152,0 0 321,0 0-417,0 0-416,0 0 256,0 0-288,0 0-481,0 0-63,0 0-161,0 0-64,0 0 0,0 0 64,0 0 193,0 0 31,0 0 160,0 0-95,0 0-161,0 0-96,13 0 33,-13 0-65,0 0 0,14 0 0,-14 0-32,13 0 1,-1 0-65,1 0 0,14 0-160,-2 0 160,14-13-96,0 13 0,1 0 0,-1 0 32,0 0-32,26 0-32,-13 0 32,0 0 0,0 0 32,0 13-32,0-13-32,0 0 64,0 14 32,13-14 64,0 0 0,0 0-32,0 0 0,-13 0-64,14 0 64,-2 12-96,-24-12 32,12 0-32,-26 0 0,13 14 0,-13-14 0,-13 0-96,13 0-288,-26 13-513,13-13-1313,-26 0-3427</inkml:trace>
  <inkml:trace contextRef="#ctx0" brushRef="#br1" timeOffset="57860.3">12106 5537 10473,'0'-27'1474,"-13"15"-449,13-2 160,-13 0 288,13 14-704,-12 0-449,-1 0-256,0 0-64,-1 14 129,1 12 31,1 1 0,-1 13 0,0 0-32,-1-1 64,1 14 129,13 0-33,0 1-32,0-2 0,13 1 65,1-13-161,12 0-64,-1-1 64,2-12-64,-2 0-128,1-1 32,1-12 0,-15-2-160,1 2-449,0-14-384,0 0-736,-13 13-1859,0-13-7910</inkml:trace>
  <inkml:trace contextRef="#ctx0" brushRef="#br1" timeOffset="58955.37">12692 5762 10570,'0'-26'736,"-13"26"-415,0-14 1024,0 1 128,0 13-736,-13-13-417,0 13-224,0 13 32,1 0 33,-2 1-65,0-1-32,2 14-64,12-1-64,13 0 0,13-12 64,-1 12 32,15 1 64,13-14-96,-2 0 32,1 1 0,0-1 32,0 0-32,-13 0 32,-12 1-64,-2-14 128,-12 13 160,0 0 129,-12-13-161,-2 13-192,-12 0-128,0-13-128,0 14-417,0-14-800,13 13-1122,0-13-1120,13 0-3972</inkml:trace>
  <inkml:trace contextRef="#ctx0" brushRef="#br1" timeOffset="59352.39">13017 5855 10249,'0'-13'705,"0"13"-929,-25 13 1345,11 0-256,-12 1-129,1-1-351,12 13-33,-1 1 96,14-1-255,0 1-129,0-14 32,27 0-32,-15 0-32,14-13-64,1 0 96,11-13-160,-11 0 0,-2-13-32,2 12-129,-14-12 225,-13-1 64,0 1-32,0-1 96,-13 1 225,13 26 223,-13-14 33,-1 14-65,2 14-224,12-1-63,0 0-33,-13 14 0,13-1-128,13 1-64,-1-1-160,2 1-577,12-14-480,0 0-480,0 0-514,0-13-735,-14 0-994</inkml:trace>
  <inkml:trace contextRef="#ctx0" brushRef="#br1" timeOffset="59777.41">13252 5908 8167,'0'0'1602,"-13"0"-1378,13 0 801,-13 13 96,13 1-641,0-1-351,13 0-97,-13 14-96,26-14-193,-14 0-415,1-13 95,14 13 321,-14-13 256,-1-13 96,1 0 384,1 0 289,-1-1 128,-13 1-320,0 0-161,0 0-224,0-1-128,0 1 0,0 13-96,0 13 0,0 1 32,0-1 0,13 27 0,-13-14 32,13 14 64,0 0 0,0 0-128,-13-14 32,13 14 32,-13-14 32,0 1 641,0-1 352,-13-13 64,-13 1-128,0-1 32,-14-13-416,2 13-257,-1-13-96,0-13-256,-13 13-32,0-13-288,12 13-353,15 0-576,-2-14-801,14 14-2018,0 0-7655</inkml:trace>
  <inkml:trace contextRef="#ctx0" brushRef="#br1" timeOffset="60592.46">14319 5550 8167,'0'-26'4004,"0"12"-3620,0 2 353,0-2 736,-13 14-800,0 0-513,0 0-224,-13 0-64,13 14 32,-13 12 0,-13 0 128,12 14 32,2 0-32,12 0 64,0 12-96,-1-12 32,28 0 96,-1 0 32,12-14-63,15 1-33,-1-1 128,13-26 160,0 14 64,0-28-95,0 1-161,-12 0-32,-2-14-64,-11-13-64,-2 14-32,-12-14 96,-13 0-32,0 1 0,-13-1-64,-12 1-64,-15 12 32,-12 0 96,0 14-128,0 0 32,13 13 64,-13 13 0,26 14-64,0-1 64,13 1 0,13-1 32,26 1 32,0-1 128,13 0-128,0 1 128,13-14 1,0 1-129,-12-2-289,-2-12 482,2 0-674,-28 0-576,1 14-1313,-13-14-3555</inkml:trace>
  <inkml:trace contextRef="#ctx0" brushRef="#br1" timeOffset="61207.5">14723 5842 11787,'-13'-14'832,"-1"14"-1216,1 14 512,0-14 32,0 26 225,13-12-353,-13 12-64,13-13 96,13 14 224,0-1 225,0-12-97,14-1 64,-1 0-31,0-13 159,0 0 1,0-13 32,0 0-33,0-14-127,-14 14 223,-12-14-63,0 14-129,-12-13-223,-1 12-353,-13 14-129,0-13-127,0 13-577,-1 0-192,2 13-704,12-13-1443,-1 0-4131</inkml:trace>
  <inkml:trace contextRef="#ctx0" brushRef="#br1" timeOffset="61769.53">15048 5709 8456,'-13'0'4708,"-1"0"-3939,14 0 1409,0-13-320,0 13-577,14 0-737,-1 0 33,0 0-97,13 0-191,0 0-257,0 0 64,0 0-64,0 0 0,0 0-224,0 0-385,-12 0-448,-1 0-673,-1 0-1601,-12 13-4196</inkml:trace>
  <inkml:trace contextRef="#ctx0" brushRef="#br1" timeOffset="61927.54">15074 5788 11947,'-13'14'769,"26"0"-129,0-14 1314,0 0-192,13 0-898,13 0-671,-13 0-193,13 0-385,1-14-928,-15 14-2370,2 0-9033</inkml:trace>
  <inkml:trace contextRef="#ctx0" brushRef="#br1" timeOffset="62315.56">15621 5709 15438,'39'-39'897,"-39"39"-961,0-14 1057,0 14-160,-13 0-801,-13 0-96,12 14 0,2-1-1,-1 13 1,0-13-64,13 14 128,13 0-64,0-15-224,-1 16 64,15-16 224,-1 2 64,0-14-64,13 0 96,-14 0 32,2 0 32,11-14 128,-25-12 161,1 12 31,-1-12-95,0 0-161,-13-1-128,-13 1 0,-14 13 64,14-14-128,-25 14 0,11 0-64,2 13-96,12 0-897,0 0-384,0 13-1057,13 0-1795,0 0-5284</inkml:trace>
  <inkml:trace contextRef="#ctx0" brushRef="#br1" timeOffset="62505.57">15998 5842 14958,'26'26'768,"-26"-12"-415,0 12 1697,-13-13-577,-13 14-1249,0 13-352,-13-14-865,13 0-704,0 1-2115,0 0-7206</inkml:trace>
  <inkml:trace contextRef="#ctx0" brushRef="#br1" timeOffset="63420.62">16493 5604 12780,'-14'-14'-225,"14"1"33,-12 13 641,-1 0-161,-13 0-256,12 13-96,-11 1 0,-2 12 64,2 0 0,11 14 0,1 0 0,13 0-64,0 0 64,27-14-224,-2 14-33,2-14 193,25-13 96,-14 1 128,15-1 289,-1-13 191,0-13-63,-14-1 128,2-12-97,-14-1 33,-13 1-97,0 0 65,-13-14-225,-13 0-192,0 0-192,-13 0-96,-1 1-128,-24 12 160,12 14 0,-14 0 64,2 13 64,12 13-64,-1 0-64,15 14 32,-2-14-32,27 13 32,0 1 32,27-1 96,-2-13 96,2 14 64,11-14 65,2 13 31,-2-26-64,14 14-95,-12 0-161,-15-14-225,2 0-639,-1 12-802,-13-12-1857,0 0-6695</inkml:trace>
  <inkml:trace contextRef="#ctx0" brushRef="#br1" timeOffset="63731.64">16948 5855 16751,'0'13'161,"0"1"287,0-1 1538,0 0-1089,0 0-737,0 1-192,0 12 0,13-13-224,-13 14-161,13-14-608,-13 0-320,14-13-929,-14 13-1698,13-13-5989</inkml:trace>
  <inkml:trace contextRef="#ctx0" brushRef="#br1" timeOffset="64014.66">17156 5762 13901,'13'0'-96,"0"0"1056,1 0 1443,11 0-1250,2 0-513,-2 0-223,-11-13-129,12 13-224,-1 0-544,2 0-1250,-1 0-1409,-13 0-4708</inkml:trace>
  <inkml:trace contextRef="#ctx0" brushRef="#br1" timeOffset="64163.66">17235 5828 11242,'13'27'1153,"-13"-27"1890,25 13-1505,-11-13-1090,-1 0-448,0 0-673,12 0-1056,2 0-1987,12 0-7589</inkml:trace>
  <inkml:trace contextRef="#ctx0" brushRef="#br1" timeOffset="64495.68">17638 5802 14958,'39'-26'224,"-26"26"-480,-13-14 2017,0 14-928,0-13-801,-13 13-96,0 13 64,-13 1-32,13-2 0,0 16 0,0-16-32,13 15 32,0 0-64,13-1 64,0-13 96,13 1 0,0-1 0,13 0 32,0-13-64,-12 0 0,-3-13 288,3 0 65,0-1-225,-15-12-32,-12-1 32,0 1 289,-12 12-129,-15-12-160,0 0-256,3 12-320,-3-12-962,2 12-1312,-2 14-2467</inkml:trace>
  <inkml:trace contextRef="#ctx0" brushRef="#br1" timeOffset="64798.7">17768 5630 11050,'14'-26'2050,"-14"12"-2050,13 1 1858,-2 13 352,3-13-865,12 13-256,0 0-320,0 13 0,0 0-193,0 14-95,0 12-161,1-12-96,-2 12-96,-11 15-64,-1-14-64,12 12 0,-11-12-64,-14 13-192,13-13-257,-13-14-255,-13 14-674,-1-13-479,-11-1-1475,-2-12-8071</inkml:trace>
  <inkml:trace contextRef="#ctx0" brushRef="#br1" timeOffset="70114">9230 7696 10409,'0'0'673,"-14"-12"448,14 12 417,0 0-353,0-14-417,14 14-383,-1 0-257,0 0-64,26 0-32,-13 0 0,26 14-64,-13-14 64,14 0 0,-1 0-32,-14 0-192,14 0-353,-26-14-416,1 14-800,-2 0-1987</inkml:trace>
  <inkml:trace contextRef="#ctx0" brushRef="#br1" timeOffset="70568.03">10141 7684 11370,'-13'0'513,"13"0"-673,13 0 960,13 0 321,13 0-640,0 0-353,13 0-96,0 12-32,1-12-833,-1 0-4868</inkml:trace>
  <inkml:trace contextRef="#ctx0" brushRef="#br1" timeOffset="73528.2">13903 7723 1537,'0'0'224,"-14"0"577,14 0 768,0 0 353,14 0-64,-14 0-545,13 0-224,0 0-96,-1 0-96,2 0-192,-1-13-225,0 13-95,12 0-65,2 0-128,-1 0-96,13 0-96,-1 0 0,15 0 32,-1 0-32,13 0 0,0 0 64,14 0 32,11 0 289,1 0-97,1 0 32,12 0-96,0 0-95,13 0-1,0 0-96,0 13-32,1-13-96,-2 13-161,2-13-351,-2 0-65,-11 14 321,-14-14 96,-13 0 192,0 0 64,-39-14 0,1 14-865,-27 0-993,-13 0-3555</inkml:trace>
  <inkml:trace contextRef="#ctx0" brushRef="#br1" timeOffset="77396.42">12965 8849 11050,'0'13'-32,"13"-13"320,-13 0 1122,14 0-514,-2 0-287,1 0-129,0 0-31,1 0 31,24-13-63,-11 13-161,12 0-32,13-13-64,13 13-128,0 0 32,13 0-64,26 0 0,0-13 96,14 13-96,-2 0 33,28 0-33,-2 0-33,2 0 33,12-14-64,-13 14-128,14-13-192,-15 13-225,1-13-159,-25 0 191,0 13-768,-28-14-705,-12 14 737,-26 0-193,-26-13-1184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5987 10763 3683,'-13'0'448,"13"0"353,-13 0 801,13 0 736,-13 0-865,13 0-576,0 0 96,0 0 160,0 0-96,0 0-160,-13 0-128,13-13-225,0 13-63,0 0-161,0 0-224,0 13 32,0-13-64,0 0 32,13 0 193,0 0-193,0 0 160,14 0-256,-13 0 128,11 0 32,16 0-32,-15 0 1,14 13-65,-14-13-32,0 0 0,0 0-64,1 0 64,0 14-32,-15-14-64,2 0 0,-1 0-289,-13 0-416,0 0-544,0-14-1826,-13 14-7431</inkml:trace>
  <inkml:trace contextRef="#ctx0" brushRef="#br0" timeOffset="929.05">13544 10247 10537,'-13'0'833,"13"-14"288,0 14 929,-13 0-288,13 0-673,13 0-577,-13 0-31,13 0 31,0 0-63,14 0-225,-1 0-160,1 0 32,13 0-96,0 0-96,-14 0-32,14 0-192,-1 0-193,1 0-608,-14 0-1313,-13 0-2723</inkml:trace>
  <inkml:trace contextRef="#ctx0" brushRef="#br0" timeOffset="2466.14">2084 7809 9577,'0'0'-193,"0"0"-63,0 0 288,0 0 385,0 0 447,12 0-255,15 0-97,12 0-31,15 0-1,-1 0-63,13 0-129,14 0 96,-14 0-223,12 0-1,2 0-32,0 0-32,-1 0 0,-13-13-64,0 13 64,1-14-64,-28 14 0,1-13-64,-27 13-897,0 0-3715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15158 7418 8359,'0'0'289,"0"0"-65,-12 0 1153,12 0 257,0-14-193,0 14-384,0 0-256,0 0 0,0 0-161,0 0-223,0 0-289,12 0-128,2 0 96,-1 14 0,14 0-96,13 12 96,0-13-96,-1 26 96,14-12-96,-1 13 0,2 0 0,-1-1-96,0-12 64,-14 12 32,14-12-64,-13-14 0,-13 1-64,-2-1-161,3 0-319,-28-13-193,13 0-352,-13 0-64,0 0-1634,-13-13-1985</inkml:trace>
  <inkml:trace contextRef="#ctx0" brushRef="#br0" timeOffset="491.02">15582 7404 3203,'14'0'1249,"-14"0"-320,0 0 864,0 0-95,-14 0-865,0 0 192,-11 0-128,-16 0-289,2 0-127,-14 0-193,13 14 0,-12-14 128,12 0-159,0 0-161,0 14-32,14-14 64,12 0 32,2 0-96,-2 0-64,14 12-32,0-12 160,14 0 257,-2 14-97,2-14-64,-1 13 128,0 0-63,13 1 63,-12 12-96,0 1-192,12-14-64,0 13 0,-12 1-128,-1-1-224,14-13-321,-15 14-480,2-14-1601,-14 1-4677</inkml:trace>
  <inkml:trace contextRef="#ctx0" brushRef="#br0" timeOffset="2688.15">10698 5524 352,'0'0'993,"0"0"-128,0 0 256,0 0-224,0 0-33,0 0 97,0 0 32,0 0 128,0 0-96,0 0 32,0 0-256,0 0-192,0-14-97,0 14-64,0 0-159,0-13-97,0 13 0,-13 0-96,13-13 32,-13 13-96,0 0 32,0 0 0,-1-13-32,1 13-32,-13 0 0,-1 0-32,1 0 0,0 0 0,-2 13 32,3 0-64,-2-13 64,13 13-32,-12 1 0,13 13-64,0-14 96,-1 0 0,2 13 0,12 1 0,0-14 0,12 13 64,2 1 0,-1-1 32,0 1-64,13-14-64,2 13 96,-2-12-32,14-1 33,-14 0 63,14 1 96,-14-14 32,0 0-96,14-14-32,-14 14-32,2-13 33,-3 0 31,2-1 32,0-12 32,-14 13 96,0 0 97,0-14-129,-13 14-32,0-14 97,-13 14-129,0-13-128,0-1-64,-14 1-32,0 13 0,2-14 0,-3 14 0,2-1 32,0 14-32,-1-13-32,14 13 0,0 0-32,0 0-192,-1 0-1026,14 13-1536,-13 14-3684</inkml:trace>
  <inkml:trace contextRef="#ctx0" brushRef="#br0" timeOffset="3930.22">11017 8332 4260,'12'-13'1473,"-12"13"-288,0 0 833,0 0 352,0 0-768,0 0-641,0 0-545,-12 0-256,12 0 321,0 13 31,-13-13-160,13 14-95,-14 12-65,0 0 0,-11 1 64,-2 13-160,-13 13 97,0 0-1,-12 13-96,-14 13 0,-1 14 0,1 0-32,13 13-32,-13-13 32,12-14-64,2 1 96,12-14 0,0-14-96,14 2-64,-14-28 32,26 14-64,-11-13-448,25-14-673,0 0-1186,0-13-2369</inkml:trace>
  <inkml:trace contextRef="#ctx0" brushRef="#br0" timeOffset="4450.25">10632 8372 8680,'-26'13'833,"26"0"-385,0-13 545,0 0 448,0 0-160,13 0-288,14-13-416,12 13-193,2-27-95,11 15-33,14-2-32,-13 1-128,-13 0-96,-1 13 32,2-14-32,-29 14 0,2 0-96,-1 14 128,-13-1 32,0 0 64,-13 13 0,13 1 1,-14 13-33,14 0-64,0-14-64,0 14-321,0 0-1248,14-1-2435</inkml:trace>
  <inkml:trace contextRef="#ctx0" brushRef="#br0" timeOffset="6714.38">11136 5338 1345,'13'0'704,"-13"-13"-607,0 13 1344,0 0 865,0 0-352,0 0-929,-13-13-160,13 13 64,0 0-161,-14 0-159,14 0-97,-13-13 1,0 13-129,0 0-128,0 0 1,-14-14 63,13 14-64,-11 0-256,-3 0 0,3 14 32,-2-1 32,0 0-32,14 0-32,-13 14 0,12 0-32,1-15-32,0 28 32,13-13 32,0-1 0,13 14 0,14-13 32,-1-1-32,0 14 0,15-27 96,-2 13-96,0-12 64,2-14 65,-2 0 95,1 0 128,-1-14-64,1-12-159,-14 0 63,2-1-256,-3 1 160,-11-14-64,-14 0-32,0 14 0,-14-14 0,-11 14 0,-3-1 32,-11 13 32,-1 1-64,1 13-96,-1 0-993,0 0-2210</inkml:trace>
  <inkml:trace contextRef="#ctx0" brushRef="#br0" timeOffset="9141.52">15238 7458 1281,'0'0'865,"0"0"576,0 0 32,0 0-512,0 0-608,-14 0-161,14 0 192,0-14 97,0 14 159,0 0-31,0 0-129,0 0 97,0 0-129,-12 0-63,12 0 127,0 0-160,-14-12 1,14 12-33,0 0 192,0 0 33,0 0-33,-13 0 1,13 0-161,0 0-31,0 0-97,0 0-160,0 0 0,0 0 128,13 12-64,-13-12 64,14 14-63,12-14-1,1 13-128,0 14 96,12-15-64,0 15-64,1 0 0,13-1-32,-14 1 128,2 12-128,-2-12 0,1 12 32,0-12 0,-14 0 64,14-1 0,-1-12-32,-26-2 0,15-12 32,-15 0-32,-13 0-32,0 0-129,0 0-255,0-12-545,-13 12-608,-1-14-1570,0 1-3908</inkml:trace>
  <inkml:trace contextRef="#ctx0" brushRef="#br0" timeOffset="9661.54">15568 7418 2914,'14'0'1986,"0"0"-1954,-1 0 897,0 0 769,0 0-321,-13 0-768,13 0-289,-13 0 64,0 0 33,0 0 640,-13 0-417,0 0-448,-13 14-31,-2-14 223,-10 0 64,-2 12-63,-14-12-129,2 0-160,-1 0 32,14 0-96,-1 0 32,12 0-32,2 0 64,13 0-64,13 0 32,-13 0-96,13 14 0,0-14 128,13 0 225,0 13 31,1 0 32,-2 13 1,16-12-65,-2 13-96,-12-1 33,12 1-193,0-1-64,0 0 0,-12 1-64,12 0-353,-12-15-448,-14 15-672,12-14-1025,-12 1-2980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0:40:03.92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7985 3020 3683,'-12'0'1121,"12"0"-865,0 0 1250,0 0 800,0 0-641,0 0-736,0 0-128,12 0 64,-12 0-32,13 0-289,-13-13-223,14 13-97,-1 0-32,13 0 64,-12 0-96,12 0-32,1 0-31,12 0-65,1 0 0,0 0-32,-1 0 32,14 0-32,-13 13-32,0-13 0,12 0-193,-12 0-63,13 13-160,0-13-1,1 0 129,-2 0 160,14 0 0,1 14 160,-1-14 0,0 0 0,-13 0 32,13 12-32,-14-12 0,15 0 32,-14 0 0,14 14-64,-14-14-32,13 0-32,0 0 96,-14 0 0,14 0-65,1 0 33,-1 0 32,-13 0 0,13 0 0,-12 0 0,12 0 0,-14 0 161,14 0 95,-13 0-32,13 14-64,-13-14 32,1 0-31,-2 0-33,1 0-32,0 0 32,-1 0 32,-11 0 0,-2 0-64,-12 0-96,-14 0-32,0 0-512,-13 0-1346,0-14-3811</inkml:trace>
  <inkml:trace contextRef="#ctx0" brushRef="#br0" timeOffset="18954.08">14881 4040 5060,'-14'0'1506,"14"-13"287,0 13 321,0 0-288,0 0-641,0 0-800,14-13-65,-14 13 32,13 0-95,13 0-97,-13 0 0,27 0-96,0 0-32,-1-13-32,14 13 32,1 0-32,12 0 64,26 0-64,-12 0 0,12 0 32,-26 0-32,1 13-192,-28-13-1250,-12 0-736,-1 0-768,-13 0-4133</inkml:trace>
  <inkml:trace contextRef="#ctx0" brushRef="#br1" timeOffset="101092.78">878 7829 8840,'-13'14'1185,"13"-14"-1025,0 0 353,0 0 2049,0 0-1057,0 0-1216,0 0-1,0 0 417,0 0-97,13 0-287,0 0-33,1 0-64,0 0-96,11 0-32,16 0 128,-2 0-159,1 0 159,13-14-224,-1 14-64,1-13 192,0 13-128,-13 0 0,0-13-32,0 13-96,-14 0-193,-13-14 65,0 14 0,-13 0 32,0 0-257,0 0-1024,0 0-1282,0 0-640,0-13-2915</inkml:trace>
  <inkml:trace contextRef="#ctx0" brushRef="#br1" timeOffset="101431.8">1381 7670 5829,'-13'-13'1217,"0"13"-192,13 0 1185,-14 0 32,14 0-1089,0 13-704,-12-13-65,12 0 353,12 0 0,-12 0-225,14 14-320,-1-14-96,14 13 0,-15-13-63,2 13-1,12-13 0,-12 13 32,12 0-32,14-13 0,-14 14 0,-12-14-32,-1 13 0,0-13-64,1 13 64,-14-13 96,0 13 128,-14 1 64,1-1 129,-14 0-193,1 1-160,13 12-96,-14-13-192,15 0-641,-2 1-2338,-13 12-9481</inkml:trace>
  <inkml:trace contextRef="#ctx0" brushRef="#br1" timeOffset="103284.9">429 3166 8423,'-40'13'641,"27"0"-385,-1-13 961,14 14 1026,-13-14-546,13 0-704,0 0-320,0 0-33,0 0 33,0 0-96,0 0-225,0 0-64,13-14 129,-13 14-385,27-13 96,-15 0-32,16-14-192,-2 1 96,14 0 64,-14-2-128,0 16 64,1-15-32,-1 0 128,-13 14-192,15 0-193,-15-13-415,-1 12-545,1 1-417,1 0-736,-14 13-1538,0-13-2402</inkml:trace>
  <inkml:trace contextRef="#ctx0" brushRef="#br1" timeOffset="103522.92">613 2875 3971,'-13'0'128,"13"0"129,0-14 1216,13 14 353,1-13-321,0 0-95,11 13-33,2-14 0,-13 1-256,12 0-224,0 0-577,-12 13-288,12-13-96,-13 13 96,0 0 64,1 13 129,-14 0 95,0 0-224,0 14 0,0-1-96,-14 1-384,14 12-1026,-13-12-2465,0 12-6439</inkml:trace>
  <inkml:trace contextRef="#ctx0" brushRef="#br1" timeOffset="106660.1">6067 1947 5765,'0'-26'5317,"0"26"-5221,0 0 1410,0 0 31,0 0-1089,13 0-63,-13 0 95,13 13 33,0 14-65,0 12 65,-13 14-289,0-13-96,0 0-128,0-1-256,14-12-513,-1-13-608,0-2-1154,13-12-1248,-12 0-4868</inkml:trace>
  <inkml:trace contextRef="#ctx0" brushRef="#br1" timeOffset="106969.11">6345 2040 14445,'-14'13'320,"14"-13"-704,-13 14 416,-1 12 417,14 0-321,0 2-96,0 11-96,14-12 64,-1-15 96,13 2 64,1-1 128,13-13 129,-14 0 31,14-13-32,-14-1 65,1 2-161,-13-15 32,-14 0 65,0 1-1,-14-1-63,-13 0 287,1 1-448,-1 13-160,1 13 32,0 0-256,12 0 96,1 0-897,13 13-736,0-13-578,13 14-864,1-14-1665</inkml:trace>
  <inkml:trace contextRef="#ctx0" brushRef="#br1" timeOffset="107294.13">6767 2040 12844,'0'13'1441,"0"-13"-1441,0 0 1057,0 14 384,-12-2-1088,-2 2-385,1-1 32,13 14-32,0-13-64,0 11 32,13-11 128,13-1-225,1 1 129,0-14 32,-1 0 193,1 0-1,-2-14 128,3 14 96,-15-13-95,0-1-33,-13-11 32,0-3-127,-13 2 31,0 0 224,-1-1-256,-12 14-96,-1-1-192,0 1 32,15 13-128,-2 0-769,1 0-416,13 13-865,0 1-1570,13-14-1665</inkml:trace>
  <inkml:trace contextRef="#ctx0" brushRef="#br1" timeOffset="107625.15">7085 2040 11146,'14'0'4100,"-14"0"-3972,-14 0 801,14 0-545,-13 0-672,13 0 32,-13 27 192,13-1 32,0 0-32,13 2 64,0-3-64,13-11 32,-12-14 96,13 13 256,-2-13 160,3 0 193,-2-13-32,0-1 159,-12-11-127,-14 11-225,0-13 161,0 0-225,-14 1-352,1 0 0,-13-1-224,-1 14-96,13 0-192,-11 13-161,12 0-672,13 0-833,0 13-1794,13 0-1569</inkml:trace>
  <inkml:trace contextRef="#ctx0" brushRef="#br1" timeOffset="107936.17">7575 2067 17360,'13'0'737,"-13"0"-705,0-14 640,-13 14-544,0-13-192,-14 13-192,14-13 32,-13 13 160,13 13-32,13-13-193,0 13 193,13 13-32,13-12 32,1-1 96,-1 0-64,0 1 32,1 0 32,-13-2-64,11 1 64,-25 1 0,0-14 96,0 13 256,-13-13 65,-13 14-257,-1-14 160,1 0-224,0 12-800,-1-12-1250,1 0-3267</inkml:trace>
  <inkml:trace contextRef="#ctx0" brushRef="#br1" timeOffset="108665.21">7389 1868 9577,'0'0'32,"0"0"1281,0 0 1089,0 0-1313,0 13-865,0-13-192,0 14-768,0 12-1474,-13-13-2531</inkml:trace>
  <inkml:trace contextRef="#ctx0" brushRef="#br1" timeOffset="109746.27">6251 2477 2690,'-13'0'5990,"13"0"-5093,0 0 160,0 0-161,13 0-319,1 0-289,12 0-64,14 0-63,13 0 255,13-13 0,13 13-255,1-13-1,26-1 0,12 1-96,2 13 0,12-13-64,-12-1 64,-2 2-32,-11 12 0,-2-14 0,-12 14-32,-13 0-64,-27 0-641,-1-14-1921,-25 14-4805</inkml:trace>
  <inkml:trace contextRef="#ctx0" brushRef="#br1" timeOffset="120766.9">309 4186 7975,'-13'0'641,"0"13"-609,-1-13 1025,14 0 1185,0 0-545,0 0-447,0 0-257,-13 0-97,13 0-159,0 0-288,0 0-193,0 0-256,13-13 0,1 13 0,-1-13-64,26 0 96,-12-14-64,12 1 96,2-1-64,-2 14 96,14-14-96,-13 1 32,-1-1 0,-11 14-96,-15-14 64,12 27-288,-11-12-289,-14-2 385,14 14-577,-14-13-672,0 13-929,0-13-1346,0 13-3299</inkml:trace>
  <inkml:trace contextRef="#ctx0" brushRef="#br1" timeOffset="120991.92">587 3855 8936,'-13'0'1634,"13"0"-1218,0-13-96,0 13 929,13 0-128,0-14-416,0 14-96,15-13 127,-3-1 129,2 14-288,0-12-417,-1 12-128,-13 0-32,14 0 32,-14 12 64,-13 2 32,0-1 64,0 14-96,-13 13-128,0-14-704,-1 14-1955,1-14-4612</inkml:trace>
  <inkml:trace contextRef="#ctx0" brushRef="#br0" timeOffset="127322.28">11149 4173 6566,'0'0'1153,"0"0"801,0-13 352,0 13-737,0 0-640,0-14-288,0 14-33,0 0-127,-14 0-321,14 0-224,-13 0-64,-1 14 0,2-14 0,-1 26 64,-1-13 31,0 14 1,14-14-32,0 13 32,0-12 32,0 12 32,28-12 0,-3-1 32,2 0 1,13-13 31,-14 0 64,14 0 0,0-13 32,-1 0 32,-12-1 97,0 1-1,-15-14-64,-12 1 225,0-1 95,0 1-159,-25 0-193,-3 12-192,-11 1-96,12 0-353,-12 13-800,-1 13-993,14 0-2755</inkml:trace>
  <inkml:trace contextRef="#ctx0" brushRef="#br0" timeOffset="129333.39">11639 4292 6726,'0'0'2178,"0"0"-1025,0 0 1441,0 0-191,0 0-866,0 0-672,0 0-352,0 0-1,12 0-160,1 0 1,1 0-65,-1 0-32,13 0-192,1 13 128,12-13-31,-12 0-65,0 0 0,12-13-64,-26 13-32,13 0-385,-12-13-575,-14 13-1122,0-14-2723</inkml:trace>
  <inkml:trace contextRef="#ctx0" brushRef="#br0" timeOffset="130884.48">12339 4212 1825,'0'41'128,"0"-15"513,0-13 704,0 14 33,0-14 63,-13 0-128,13 0 257,0-13 576,0 0-417,-13 0-1056,13-13-225,0 0-127,0-14-225,0 14-128,0-14-128,13 15 31,0-15-63,14 13-64,-14 1 0,13 13 160,-12 0 64,-1 0 64,1 13 96,-14 14-96,12-13-32,-12 12-128,13-13-161,-13 14-383,0-14-161,14 0-384,-14 0-673,0 0-1729</inkml:trace>
  <inkml:trace contextRef="#ctx0" brushRef="#br0" timeOffset="131151.5">12578 4279 10762,'0'13'160,"0"-13"-256,0 13 256,0 1 32,0-1-128,13 0-64,0 0-96,0 0 160,1-13 96,-1 14 321,0-14 95,0 0 257,0 0 96,-13-14-96,14 1-33,-14 0-127,0 0-224,-14 0-1,14-1-384,-13 1-224,0 13-609,0-13-672,0 13-353,-1 0-608,1 0-2531</inkml:trace>
  <inkml:trace contextRef="#ctx0" brushRef="#br0" timeOffset="131325.51">12736 4265 11723,'27'14'224,"0"-14"929,-15 0 1377,15 0-1248,-13-14-738,-1 14-480,0 0-160,0 0-416,-13-12-834,13 12-1729,-13-14-3939</inkml:trace>
  <inkml:trace contextRef="#ctx0" brushRef="#br0" timeOffset="131491.51">12802 4133 12299,'14'40'417,"-14"-14"159,13 14 673,-13-14-704,14 1-417,-1 0-128,-13-14-288,13 13-1186,0-13-3106</inkml:trace>
  <inkml:trace contextRef="#ctx0" brushRef="#br0" timeOffset="132068.54">13266 4027 7623,'0'13'480,"0"1"97,13 12 416,-13 14-193,13 13-543,0 0-65,-13-14-64,14 1-32,0 0 0,-14-14 385,0-12 159,0-1-63,0-13-1,0 0 481,0-13-736,0-1-97,0-12 0,12 0-128,-12-1 0,13 14-160,1-1-32,-1 14 64,1 0 192,-2 0 64,-12 14-63,14 12-129,-1-12-32,-13 12-481,13 0-736,1-12-1345,-2-1-1378</inkml:trace>
  <inkml:trace contextRef="#ctx0" brushRef="#br0" timeOffset="132428.57">13637 4292 10057,'-14'0'3427,"2"0"-3971,-2 0 512,0 13 224,1 1-128,0 12-128,-1 0-192,14-12-225,0-1 161,14 1-129,-1-1-255,0-13 768,1 0 128,12 0-96,-12-13 192,-1 13-191,0-27 63,-13 13 256,0 1-224,0-13-128,0 13 513,-13-1 320,13 14-353,0 0-384,-13 0 33,13 14-65,0-1 128,0 13-64,13-13-96,0 14-416,1-13-769,12-1-897,0 0-993,0-13-256,1 0-1025</inkml:trace>
  <inkml:trace contextRef="#ctx0" brushRef="#br0" timeOffset="132615.57">13809 4305 4003,'-27'14'6086,"14"-14"-5830,-1 13 1186,14 13-33,0-13-768,0 14-289,14-13-160,12-1-64,0 0 96,1-13-192,0 13-256,-1-13-1153,1 0-2563,-2-13-4740</inkml:trace>
  <inkml:trace contextRef="#ctx0" brushRef="#br0" timeOffset="132846.59">13941 4080 864,'0'0'14286,"0"14"-15407,0-1 993,0 13 320,12 14 256,-12-14 161,14 14-1,-14 0 97,14 13-160,-1-14-385,0 2-224,-13-2-289,13-12 33,0-14-289,1 0-960,-14-13-2563,13 0-3972</inkml:trace>
  <inkml:trace contextRef="#ctx0" brushRef="#br0" timeOffset="133019.6">14140 4292 7110,'-41'27'6695,"15"-14"-6727,13 0 960,-14 0 898,14 0-1345,13 1-417,0 13 0,13-14-96,1 0-481,12-13-1120,0 13-2019,1-13-3651</inkml:trace>
  <inkml:trace contextRef="#ctx0" brushRef="#br0" timeOffset="133632.64">14193 4358 15566,'-14'13'64,"14"-13"-352,0 14 1057,14-14-193,-1 0-512,13 0-128,-13 0 96,14 0-32,-1-14-256,-13 14-577,1-13 1,-1 0 447,-13 13-992,-13-13 256,-1 13 833,1-13 288,-13 13 96,13 13 64,-1-13-96,1 13 224,13 0 385,0 0-609,0 14-96,13-13 96,1-1-160,12 0 256,-13 0-96,14-13-96,-1 0 128,-13 0 0,0 0 0,-13 0 64,0 0-64,0 0-32,0 0-160,0 0 0,0 0-128,0 0 160,0 0 96,14 13 224,-14-13 321,13 0 128,1-13-129,-2 0 33,1 0 127,1-14-223,0 0-257,-1 1-32,-1-14-128,2 0-192,-14 1-320,-14-1 128,2 14-129,-1-1-127,-15 14 223,15 13 225,-13 0-96,13 26 288,-1 14 96,1 0 65,13 13 159,0 0 0,13-14-31,14 2-161,-1-2-128,1-12-64,0-1-32,-1-13 0,-13 0 0,1-13-128,-1 14-1217,-13-14-4261</inkml:trace>
  <inkml:trace contextRef="#ctx0" brushRef="#br0" timeOffset="151521.66">11294 4637 928,'0'0'2627,"0"0"-1058,0 0 770,0 0-386,0-14-575,0 14-33,0 0 160,0 0-191,0 0-289,0 0-257,13 0-255,-13 14-129,0-14 129,0 26-1,0 0-224,0 1 129,0-1-257,0 1-96,0 13 64,0-14-64,0-13-32,0 14-32,0-14-96,13 0-96,-13-13-288,0 14-449,0-14-288,13 0-545,-13 0-1089,14-14-1857</inkml:trace>
  <inkml:trace contextRef="#ctx0" brushRef="#br0" timeOffset="151839.68">11678 4822 13292,'-14'0'384,"14"0"1090,0 0 992,14 0-1281,-14 0-544,27 0 0,-15 0 31,15 0-127,0 0-289,12 0-96,-12 0-192,-1 0-64,0 0-288,-12 0-449,-2 0-512,2 0-641,-14-13-1089,-14 13-5958</inkml:trace>
  <inkml:trace contextRef="#ctx0" brushRef="#br0" timeOffset="152559.72">12353 4676 8199,'0'-27'64,"13"15"0,-13 12 1186,0 0-418,0 12 1,13 15-224,-13 0-225,0 12 449,13-12-737,-13 13-64,0-1 64,0-12-32,0-1 32,0-12-32,0-14 128,0 13 161,0-13 704,0-13-673,0-1-320,0 1 0,0-13-128,13 12-256,1 1 64,-1 0 96,13 13 63,-13 0 33,1 0 193,0 13 31,-1 0 32,-13 1-96,13-1 64,-13 0-128,0 14-128,13-14-288,-13 0-705,13 1-1250,1-14-1184,-1 12-4132</inkml:trace>
  <inkml:trace contextRef="#ctx0" brushRef="#br0" timeOffset="152935.74">12697 4862 10409,'0'-14'1538,"-14"1"-962,14 13 1314,-13 0-577,0 0-672,13 0-513,-13 13 32,0 1-32,13 12-128,0-13 0,0 14-128,0-14-128,13 1-96,0-2 127,0-12 193,14 0 64,-14 0 33,1-12 31,-2-2 64,-12 1 0,0 0 32,0-1-96,0 1-96,0 0 128,0 0-64,-12 13-160,12 0-96,0 13 96,0-13 96,0 26 64,0-12-32,12-1 32,15 0-32,-13 1-256,11-2-321,2-12-319,-13 0-161,12 0-609,0 0-1185,-12 0-2946</inkml:trace>
  <inkml:trace contextRef="#ctx0" brushRef="#br0" timeOffset="153151.75">12935 4901 8456,'-13'-13'1313,"0"13"224,13 0 833,-14 0-1056,1 0-962,13 0-352,0 13 0,-13 1 32,13-1 128,13 0-96,-13 1 0,13-2-64,1 2-32,12-14-64,-13 13-320,14-13-289,-14-13-352,13 13-416,-13-14-321,1 2-352,-14-2-865,14 1-1920</inkml:trace>
  <inkml:trace contextRef="#ctx0" brushRef="#br0" timeOffset="153360.77">13014 4716 12587,'-13'13'-128,"0"0"160,13 14 1185,0-14-95,13 14-578,-13-1-192,13 1 225,-13-1-129,13 1-320,-13-1-63,0-12-97,14 12-257,-14-13-415,14 0-257,-1 1-449,-13-14-1120,12 0-1186</inkml:trace>
  <inkml:trace contextRef="#ctx0" brushRef="#br0" timeOffset="153606.78">13213 4875 10153,'0'0'897,"-13"13"-705,0-13 2082,-1 13-608,1-13-737,0 14-353,0-14 1,13 13-385,0 0-32,0-13-128,0 14 0,13-2-32,0-12-224,0 14 64,1-14-32,-1 0-33,0 0-95,0 0-192,0 0-353,-13 0-737,14 0-1729,-14 0-4644</inkml:trace>
  <inkml:trace contextRef="#ctx0" brushRef="#br0" timeOffset="153937.79">13319 4967 3875,'-14'0'6951,"14"0"-7047,14 0 1089,-14 0 800,14 0-1216,-2-12-289,1 12-32,1-14 225,-1 14 191,1-13-255,-14 13-129,0-13-64,0 13 33,-14-14-225,14 14-64,-13 0-129,-14 0 65,15 14 64,-2-1-64,14 0 96,-14 1-32,14-2 64,0 2 0,14-1 96,12 0-96,-13 1 64,14-14-288,13 0-288,-14 0-705,0 0-1121,1 0-2051</inkml:trace>
  <inkml:trace contextRef="#ctx0" brushRef="#br0" timeOffset="154356.81">13623 4967 7911,'-12'0'288,"-2"0"289,0 14 2145,1-14-1184,0 13-481,13 0-385,0 15-287,0-16-193,0 1-160,13-13-64,0 14 32,1-14 96,12 0 32,-12-14 32,-1 1 161,14 1 63,-27-2 193,12-13-129,-12 0-64,14 1-95,-14 0-225,-14-1-32,14-13-353,0 14-95,-12 0-289,-2-1 545,1 14 128,13 13-96,-13 0-32,-1 13 224,2 0 0,12 14 128,0-1 129,0 1 63,12 12-128,2-12-32,-1 0-31,-13-1-65,13-13-128,1 14 96,-2-13-128,2-2-128,-1-12-193,-13 0-351,0 0-482,0 0-2145,-13-12-7399</inkml:trace>
  <inkml:trace contextRef="#ctx0" brushRef="#br0" timeOffset="154869.84">13041 4994 6181,'0'0'289,"0"0"383,0 0 1987,0 0-1378,0 0-961,0 0-128,0 0 161,0 0 159,0-13 1,-14 13 352,14 0 96,0 0-353,14 0-384,0-14-128,-1 2-96,-1-2-96,15 1-192,0 13-769,-14-13-993,0-1-2626</inkml:trace>
  <inkml:trace contextRef="#ctx0" brushRef="#br0" timeOffset="163552.34">10023 4689 9480,'14'0'769,"12"0"-865,0-13-96,1 0 32,12-13 160,1 12 0,0-12 0,14-1 128,-15 1 416,0-1-31,1 1-353,0-1-160,-14 14 32,0-13 0,-12 13-64,0-1 32,-1 1-96,0-1-513,-13 1-544,0 0-224,0 13-705,0-13-1954</inkml:trace>
  <inkml:trace contextRef="#ctx0" brushRef="#br0" timeOffset="163798.34">10513 4319 1889,'14'0'2242,"-14"-14"-352,13 14-288,12 0-353,-11-13-288,13 0 96,-1 13 64,1-14-128,-1 14-481,-13 0-544,0 0-352,1 14-481,-14-1-480,0 0-193,-14 1 898,1-1 512,0 0 128,-13 13 64,12-12-64,-12-1-64,13 1-1794,0-1-4867</inkml:trace>
  <inkml:trace contextRef="#ctx0" brushRef="#br0" timeOffset="164347.4">10355 5047 11627,'0'13'864,"0"-13"-1216,12 0 352,2-13 961,-1 13-353,14-12-511,12 12-33,0-14 32,2 0 256,12 1-224,-1 0-128,1-1-64,1 2-737,-15-2-896,1 1 287,-14 13 289,-12-13-224,-1-1-3299</inkml:trace>
  <inkml:trace contextRef="#ctx0" brushRef="#br0" timeOffset="164561.41">10738 4888 6021,'14'0'705,"-2"0"-673,15 0 384,13-13 1,0 13-97,-1 0 385,1 0 800,-14-13 801,14 13-704,-26 13-1442,-2-13-224,-12 13 32,0 0 32,-26 1-192,-1 12-161,1 0-159,0 1-97,-1-14-2241,1 15-6726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997 3418 10473,'-25'0'353,"11"13"-449,0-13-32,1 0 576,13 0 929,0 0-704,0 0-577,0 0 0,0-13 160,13 13-31,1 0-129,0 0 0,-1 0 32,12 0-64,16 0-32,-2 0-32,1-14 0,0 14 0,-1 0-384,2 0-289,-16 0-384,2-13-192,-1 13-97,-12 0-703,-1 0-1699</inkml:trace>
  <inkml:trace contextRef="#ctx0" brushRef="#br0" timeOffset="275.01">1289 3325 9288,'-39'0'705,"25"0"-225,14 0 225,0-13 416,0 13-512,0 0-417,14 0-160,11 0 0,2 0 0,13 0 64,-14 0 128,14 13-96,0-13-128,-14 13-256,0 1 480,-12-14-320,0 12 128,-14 2 161,0-1 159,-14 0-64,0 1 0,-12-1-127,0 0-193,-1 0-321,0 1-736,1-1-1441,0 0-2051</inkml:trace>
  <inkml:trace contextRef="#ctx0" brushRef="#br1" timeOffset="18748.07">3049 3033 3363,'13'0'2882,"-13"0"-3298,0-13 512,14 13 449,-14 0 736,0 0-801,0 0-223,0 0 607,0 0 450,0 0-129,0-13-417,0 13-191,0 0 32,0 0-129,0 0-192,0-13 97,-14 13-1,14-14-128,-13 14-224,0 0-128,-1-13 0,2 13 0,-15 0 0,13 0 96,-11 0-96,11 0 32,-13 0 0,14 0-32,-13 0 32,-1 13 32,1-13 0,-1 14-1,1-14 1,0 13-32,-2-13-64,3 13 96,-2 0 0,13 0-64,-12 1 32,13-1 32,0 0-32,-1 1 32,14-2 32,-13 15-32,0-14 0,13 1 32,-13-2-32,13 16 64,0-16-32,0 15 32,0-13-32,0-1 0,0 13 0,0-12 32,0 12-32,0-12 32,13-2-128,-13 2 96,13-1 0,-13 14 0,13-14 32,-13 0 0,14 0 64,-14 1-32,13-1-32,0 0 0,0 1 32,0-1-64,1 0 64,13 0 64,-15 0-32,15-13-63,0 14-1,-14-1-32,13 0 0,-12-13 0,12 13-32,-13 0-97,14-13 1,-1 0 96,0 14 64,-12-14 0,12-14 64,1 14-96,0-13 32,-1 13 32,0-13-31,0 0 31,1 0-32,-14 13 128,1-14 32,12 1 128,-13 0-64,0 0 1,1 0-33,0-14-64,-2 14 0,1-1 0,1 1 129,-1-13-33,-13 12 32,14-12 97,-14 12-97,0-12-160,0 0 513,0 12-513,-14-12 128,14-1 0,-13 0-160,13 1 32,-14 0-64,1-1 0,1 0-160,-2 1 128,0 0-32,1 12-96,-14 1 32,15 0-64,-15 0 0,0 13-128,1 0-673,13 0-416,-14 0-801,15 13-2435</inkml:trace>
  <inkml:trace contextRef="#ctx0" brushRef="#br1" timeOffset="24277.38">11069 278 6918,'0'-13'320,"0"0"1058,0-1 1536,14 1-1248,-14 0-993,0-1 31,0 14-255,0-13-289,12 26 192,-12-13 161,0 27-161,13 0-128,-13-1-64,0 14-160,0-1 96,0 1-63,-13 0 31,13-13-64,-12-1 96,12-13 32,0-13 352,0 0-31,0 0-449,0-13-96,0-13-1,0-1 1,0-13-224,0 0-224,12-12-225,-12 12 481,13-13 191,1 13 97,0 14 65,-1 12 95,-1 1 32,2 13 64,13 0 32,-14 13 1,0 1-65,0 12-64,0 14-128,-13 0-32,14-1-160,-1 1-353,-13 0-159,0-14-161,13 1-384,-13-1-417,0 0-1441,0-12-2658</inkml:trace>
  <inkml:trace contextRef="#ctx0" brushRef="#br1" timeOffset="24407.39">11136 371 14541,'-14'-27'96,"14"27"32,0 0 801,14 0-736,11 0-738,-11 0-1633,26 0-2114</inkml:trace>
  <inkml:trace contextRef="#ctx0" brushRef="#br1" timeOffset="24737.41">11493 305 14509,'13'-14'321,"-13"1"-353,-13 13 1569,13-13-1281,-27 13-320,14 0-32,-1 0 64,2 0-32,-1 0 0,13 13-32,-14 0 32,14 1-64,14-1-129,-1 0-255,-1 0 160,15 0-33,-13 1 97,12-1 192,-13 0 96,0-13-64,1 13 192,-14-13 192,0 14-96,0-1 65,-27-13-33,14 13-160,-13 1-64,-1-14-192,13 0-385,-11 0-928,11 0-2146,14 0-4805</inkml:trace>
  <inkml:trace contextRef="#ctx0" brushRef="#br1" timeOffset="25070.43">11692 318 7302,'12'-40'3235,"-12"27"-3202,-12 13 1600,-16 0-832,15 0-609,-13 0-64,-1 13 96,1 0-96,13 1 1,0 12-33,13-13-32,0 0 64,13 1-160,13-1-321,-13 0 33,14 0 224,-1-13 32,-13 14 32,1-1 0,0-13 256,-14 13 96,-14-13 193,0 14 224,-12-14-193,0 12-95,-1 2-417,1-14 32,-1 0-737,14 0-1121,0 0-1825,13 0-1698</inkml:trace>
  <inkml:trace contextRef="#ctx0" brushRef="#br1" timeOffset="25214.44">11744 344 11627,'26'0'256,"-12"0"641,-14 13 768,13 1-1184,-13-1-642,0 13-992,0-12-1057,0-1-1121,0 0-3651</inkml:trace>
  <inkml:trace contextRef="#ctx0" brushRef="#br1" timeOffset="25351.45">11810 265 10922,'-13'-40'-961,"13"40"-1281,0-13 2274,13 13-2498</inkml:trace>
  <inkml:trace contextRef="#ctx0" brushRef="#br1" timeOffset="25806.47">11956 344 9833,'-14'0'0,"1"0"2402,0 0-704,-1 13-1250,2 1-320,-2-1-96,14 0 0,0 0-96,0 1-352,14-1-65,-2-13 129,15 0 0,-14 0 192,1 0 128,-2 0 0,2-13 32,0-1 0,-14 1-33,0 0 1,0 13 32,0-13-64,0 13-96,0 0 64,0 13 96,0 0-32,0 0-32,0 14 32,0 0 0,13-1-256,-13 0 192,13 14 64,-13-13 160,0-1 224,0 1 609,-13-14 32,0 0-96,-1 0-257,-12 1-223,12-14-225,-12 0-64,0 0-64,-1 0-32,0-14-64,1 14-480,13-13-706,0 0-1024,-1-13-1761,14 12-4069</inkml:trace>
  <inkml:trace contextRef="#ctx0" brushRef="#br1" timeOffset="26180.49">12048 371 1505,'40'-27'7335,"-26"27"-7944,-14-13 1634,12 13 833,-12 13-897,0 0-417,0 1 33,0 12 96,0-13-353,-12 14-128,12-14-64,0 1 64,0-14 129,0 12 319,0-12-415,0-12-193,0 12-161,0-14-95,0-12-96,12 12-32,2-12-225,-1 13 161,0-14 384,1 14 320,-2 0 224,2 0 129,-14-1-129,13 14-127,-13 14-1,13-14-96,-13 13-95,0 0-129,0 0-449,14 0-383,-14 1-674,0-1-383,0 0-1282,0 0-1538</inkml:trace>
  <inkml:trace contextRef="#ctx0" brushRef="#br1" timeOffset="26678.52">12312 291 5701,'14'0'4548,"0"0"-4324,-14 27 2211,0-14-898,0 0-992,0 14-353,-14-14-128,14 13 64,0-12 0,0-1-64,0-13 96,0 0 193,0 0-642,0 0-191,0-13-65,0-1-127,14 1-161,-14-13 128,13 12 321,-13 1 320,13 13 256,0-13 449,-13 13 31,0 0-191,13 13-193,-13 0-160,0 1 0,0-1-96,14 0 0,-14 0-32,0-13-32,0 14 32,0-1 0,0-13 0,0 0 32,0 0-32,13-13 32,-13-1 0,13 1 1,0 0-1,0 0 288,1-1 320,-1 1 193,1 13-256,-2 0 95,-12 0-127,13 0-225,-13 13-160,14 1-128,-14-1 0,0 0-640,0 0-513,14 14-769,-14-14-1153,13 1-1377</inkml:trace>
  <inkml:trace contextRef="#ctx0" brushRef="#br1" timeOffset="27248.55">12604 424 13356,'14'-27'-64,"-14"14"545,0 0 1280,0 13-1473,13 0-288,-13-14 0,0 14 65,13 0 31,0-13 32,-13 13-32,13 0-64,-13-13-64,0 13-64,0-13-64,0 0-33,-13 13 97,0-14 0,0 14 64,0 14 32,-1-1 0,14-13 32,-13 13 32,13 13 32,0-12 0,0-1-63,0 13-1,13-12-32,1-1-32,-1 0-97,0 1-63,0-14 0,-13 0-352,13 0 31,-13 0-31,0 0-225,0 0 32,0-14 193,0 14 95,0 0 161,14 0 96,-14 0 128,0 0 32,0 0 96,0 0 224,13 0 0,-13 0 129,0 0-33,0 0-96,13 0-256,-13 0 0,13-13 32,-13 13 129,13-13 223,1 13 64,-14 0 1,13 0-1,-13-14 97,14 14-1,-14 14-191,12-14-129,-12 0-224,13 13-64,-13 0-705,14 1-1217,-14-2-2081,0-12-5382</inkml:trace>
  <inkml:trace contextRef="#ctx0" brushRef="#br1" timeOffset="27443.56">12869 318 12555,'27'-13'-32,"-14"-1"1794,13 14-385,-13 0-736,1 0-65,12 0-127,-13 0-257,0 0-256,1 0-897,-14 0-2402,0 0-4741</inkml:trace>
  <inkml:trace contextRef="#ctx0" brushRef="#br1" timeOffset="27666.58">12935 119 12203,'13'27'192,"-13"-1"609,14 0 1249,-14 1-1057,0 13-545,-14 0-95,14-1-129,0 1-64,0-14-128,0 14-64,0-14-192,0-12-513,0-1-1185,0 0-2082,0-13-6532</inkml:trace>
  <inkml:trace contextRef="#ctx0" brushRef="#br1" timeOffset="30036.71">11466 1086 4644,'14'-27'480,"-14"27"2403,13-13-641,-13 0-1025,0 0-64,-13 0-608,-1-1-321,1 1 32,-1 0-95,2 13-97,-15-13-64,13 13-64,1 13 32,-13-13-33,13 26 65,-14-12 0,14-1-96,13 13 96,-13 1-96,13-1 96,13-13-288,0 14 128,0-14 160,14 1 128,-1-2 0,1-12 0,-13-12 32,11-2-160,2-12 96,-13-1-96,-1 1 0,0-1 0,-13 14 65,0-13 191,0-1-64,0 14-64,-13 13-64,13-13-224,0 13 64,0 0 160,0 13 160,0 0 0,13 14-128,0-1 65,0 0-1,14-12-192,-14 12-64,13 1-353,-12-1-576,12-12-1409,-13-2-2371</inkml:trace>
  <inkml:trace contextRef="#ctx0" brushRef="#br1" timeOffset="30289.73">11744 914 14093,'14'0'-705,"-14"0"609,0 0 96,0 0-737,12 0-2402,-12 0-2850</inkml:trace>
  <inkml:trace contextRef="#ctx0" brushRef="#br1" timeOffset="30440.74">11784 1086 1057,'13'40'5509,"-13"-40"-5413,0 13 1505,0-13-928,13 0-1282,-13 0-2209</inkml:trace>
  <inkml:trace contextRef="#ctx0" brushRef="#br1" timeOffset="30757.75">11982 980 13100,'0'0'160,"0"0"545,0 0 1377,14 0-1378,-1 0-447,0 0-65,13 0-128,1 13-96,0-13-96,-1 0-385,0 0-736,-12 0-1730,-2 0-3651</inkml:trace>
  <inkml:trace contextRef="#ctx0" brushRef="#br1" timeOffset="30916.76">12036 1046 10537,'-14'27'33,"14"-14"1088,0-13 768,14 13-1152,-2-13-417,15 0-192,0 13-31,-1-13-97,0 0-353,0 0-1408,-12 0-3044</inkml:trace>
  <inkml:trace contextRef="#ctx0" brushRef="#br1" timeOffset="31385.79">12392 821 8872,'0'0'288,"14"13"129,-14 1 1633,0-1-1026,13 13-735,-13 14-161,0-13-64,13 12 0,-13-12-64,13 12 32,-13-25 32,0 12 0,13-13 96,-13 1 97,0-14-161,0 0-481,14 0-191,-14-14-33,13 1-31,1 0 255,11 0 193,-11 13 160,13 0 0,-1 0 32,-13 13 64,14-13 0,-14 13-32,0 0 32,-13 1 385,0 12 447,0-12 129,-13-2-192,-13-12-64,-1 14-161,-12-14-479,11 13-129,3-13-417,-2 0-1601,13 0-4356</inkml:trace>
  <inkml:trace contextRef="#ctx0" brushRef="#br1" timeOffset="36854.1">12419 1351 1665,'0'0'1538,"0"0"-546,0 0 162,0 0 31,0 0-128,0 0 32,0 0-96,0 0-32,0 0-129,0 0-127,0 0 64,0 0-65,0 0-63,0 0-96,0 0-129,0 0-32,0-13-95,0 13-97,0 0-32,13 0-64,0 0-64,14 0 32,-14 0-64,26 0-32,-11 0 32,-2 0 0,0-13 32,1 13-32,-1 0-32,14 0 0,-1 0-160,-12 0-577,12 0 64,-25 0-736,0-13-865,-1 13-1121,-13 0-4068</inkml:trace>
  <inkml:trace contextRef="#ctx0" brushRef="#br1" timeOffset="38136.18">12565 1417 640,'0'0'6246,"0"0"-6342,0 0 1986,0 0-417,13 0-1281,-13 0 97,0 0 543,0 13-63,0-13-288,0 14-193,0-1-96,0 0-96,0-13-96,0 14 32,0-2 32,13 2-64,0-1-32,-13 0 0,14 1-32,-14-14-32,13 14 32,-13-14 64,0 0 0,0 12 96,0-24 0,0 12 64,-13 0-96,-1 0-32,1 0-32,-13 0-32,-1 0-32,-12-14-128,-2 14 32,2 0-96,-14 0 160,-1 0-161,-12 0 65,0 0 32,0 14 128,0-14-64,0 12 64,13-12 0,0 13 32,1-13-64,12 14 32,0-14 32,13 13-96,14-13 32,1 14 0,-2-14-1,14 0 1,-14 0-64,14 0 64,0 0 64,0 0 0,0 0 64,0 0 64,0 0 225,0 0-65,0 0 289,0 0-65,0 0-64,0 0-223,0 0 31,0 0-160,0 0 32,0 0 160,0-14 1,-13 14-1,13-13 192,0-1-223,0 1-1,0 1-224,-13-16-64,13 15 192,0 0-160,-13-13 0,13 12 0,-13 1-32,13 0 0,0-1 0,0 14-64,-14 0-385,14 0-383,0 0-738,0 0-1569,0 0 64,0 0-2050</inkml:trace>
  <inkml:trace contextRef="#ctx0" brushRef="#br1" timeOffset="38454.18">11414 1603 12267,'-14'0'320,"14"0"-223,14 0 767,-14-14-479,25 1-353,-11 1 32,-1-2 64,14-13 160,-14 0-32,0 1-63,14 0-33,-14-1-64,-13 14-96,13 0-32,0 0 64,-13-1 32,0 14-64,13 0 32,-13 0-96,14 0 32,-1 14-32,0-1-64,13 0-737,-12-13-577,12 26-1344,-13-12-3076</inkml:trace>
  <inkml:trace contextRef="#ctx0" brushRef="#br1" timeOffset="45082.57">11493 2026 7783,'0'0'1089,"0"0"-545,-13 0 1731,13-13-1347,0 13-511,0 0-65,-14-13 129,14 13 31,-13-13 1,-1 13-257,2 0-192,-1-13-64,-1 13-64,-13 13 0,1-13 0,-1 26 0,14-13 64,0 14-32,0-1-32,13 1 64,0-1-161,13-12-191,13 12-128,-12-12 191,25-14 97,-12 13 192,-13-13 160,11-13-96,2 13 0,-13-14-96,-1-12 0,0 12 64,-13-12 32,0 12-64,0-12 65,-13 13-1,13 0 192,-13-1 192,13 1-31,0 13-289,0 13-224,0-13 160,0 14 128,13 12 64,0-13-64,13 14 1,-12-13-97,12-2-96,-13 14 0,14-12-128,-14-14-385,0 14-416,0-14-736,-13 0-1859,0 0-4419</inkml:trace>
  <inkml:trace contextRef="#ctx0" brushRef="#br1" timeOffset="45277.58">11731 1947 5925,'0'0'8648,"0"0"-8744,0 0-32,0 0 32,13 0-769,-13 13-2338,14-13-4516</inkml:trace>
  <inkml:trace contextRef="#ctx0" brushRef="#br1" timeOffset="45428.59">11770 2120 9160,'0'26'1954,"0"-14"-1890,0-12 417,0 14 95,0-14-512,14 0-416,-14 0-1602,0 0-1858</inkml:trace>
  <inkml:trace contextRef="#ctx0" brushRef="#br1" timeOffset="45666.61">11916 2053 11723,'0'13'3363,"13"-13"-3748,0 0 1603,1 13 63,-2-13-961,2 0-256,13 0-64,-14 0-32,1 0-288,-2 13-1122,2-13-1793,-14 0-2818</inkml:trace>
  <inkml:trace contextRef="#ctx0" brushRef="#br1" timeOffset="45811.62">11968 2120 7975,'-12'26'1441,"12"-14"-1280,0-12 1632,12 14-31,2-14-929,0 0-353,12 0-160,-12 0-223,-2 0-161,2 0-1090,12 0-2625</inkml:trace>
  <inkml:trace contextRef="#ctx0" brushRef="#br1" timeOffset="46379.65">12458 2066 11883,'0'-26'-32,"0"26"1185,-13-14 801,0 14-1346,0 0-448,0 0-128,-14 0 257,14 14-33,-13-1-64,12 13-32,0-13-96,14 15 0,0-16-96,0 14 64,14-12-32,0-14 32,-1 14-64,13-1-64,-13-13 0,14 0-192,-14-13 96,13 13 32,-12-14 31,-14 0 97,13 2-32,-13-2-192,0 2-64,0-2 0,0 0 255,-13 1 194,13 13 159,-14 0 160,14 0-31,-13 13-65,13 1 64,0 0-63,0 12-1,13-14-192,1 2 0,-1 0-96,1 12-96,11-13-480,-11 0-417,0-13-704,-1 14-1731,0-14-3650</inkml:trace>
  <inkml:trace contextRef="#ctx0" brushRef="#br1" timeOffset="46618.66">12604 2092 11627,'0'0'-481,"14"0"641,-14 0 1922,13 0-1441,13 0-289,-13 0 32,1 0 161,12 0 64,-13 0-193,0 0-288,1 0-96,-1 0-128,-13 0-705,14 0-1121,-14-13-2434,-14 13-4516</inkml:trace>
  <inkml:trace contextRef="#ctx0" brushRef="#br1" timeOffset="46834.67">12684 2013 5381,'13'0'256,"0"0"2178,-13 13-64,13 1-1024,-13 12-129,0 0-288,0 2-353,13-2-320,-13-14-191,0 16-97,0-2-385,14-13-832,-14 0-1410,13-13-3010</inkml:trace>
  <inkml:trace contextRef="#ctx0" brushRef="#br1" timeOffset="47131.68">12962 1934 13356,'0'0'-416,"13"0"608,-13 0 961,0 13-608,0 0-161,0 1 96,13 12 129,-13 0-193,13 14-191,-13-14-129,0 14-64,13-14-32,-13 2-193,0-15-447,0 13-641,14-13-1122,-14 1-2145</inkml:trace>
  <inkml:trace contextRef="#ctx0" brushRef="#br1" timeOffset="52085.97">13862 172 1729,'-14'-14'-32,"14"14"1025,0 0 512,-13 0-159,13 0-33,0-12-352,0 12-64,0 0-64,0 0-417,0 0-256,0 0-32,0 0 257,0 0 95,0 12-32,13-12 97,-13 0-129,0 14-95,0-1-33,14 0-32,-14 1 32,0-1-95,12 0 31,-12 14-160,14-14-32,-14 14 32,13-1-32,-13 0 32,0 1-32,0 13 64,13-14 96,-13 14-63,0 0-1,14-1-96,-14 1 64,0 13-64,12-13 32,-12-1-32,0 2 0,14-2-32,-14-12 32,0 12 64,0 1-96,0 0 64,0 0-32,0-1-32,0 1 64,0 13-32,0-14-64,0 1 32,0 0 32,-14 0-32,14 13 0,0-13 32,0-1 0,0 1-32,0 0 32,0 0 0,0-14-64,0 1 32,0 0 32,0 12 0,0-13-32,0 1 32,0 13-32,0-14 32,0 14 0,-12-14 0,12 14-32,0-14 33,0 14 31,-14-13-64,14-1 64,0 1-96,0 12 128,0-12-160,0-1 160,0 0 0,0 2-96,14-2 64,-14 0-64,0 14 32,0-13 32,0-1 0,0 1 0,0-1 256,0 0-127,0 1-129,0 0-32,0-15-64,0 16 0,0-16-32,0 15 32,0-14 32,0 1-97,0-1 1,0-13-224,0 13-224,0-13-225,0 0-480,0 0-1506,0-13-3619</inkml:trace>
  <inkml:trace contextRef="#ctx0" brushRef="#br1" timeOffset="55774.18">14761 1139 6982,'-12'-13'384,"12"13"1314,0-14 384,0 1-929,0 13-416,0-13-97,0 13 161,-14-13-192,14-1-289,-13 14-320,-1-13-32,1 13-32,-13-13-64,-1 13 32,1 13 64,0-13 0,-1 27-32,1-14 64,13 13 0,-15 1-32,15 0-32,13-15 32,0 15-97,0 0-191,13-13 64,1-2 160,13 1 32,-1 1 192,-13-1 32,14-13-64,-1 0-128,-13 0 0,14-13 0,-14-1 32,0 1 32,-13-13 32,13 12 32,-13-12-64,0 12 160,0-12 1,0 0 95,0 12 32,0 1-32,0 0-95,0 13-193,0 0-193,0 0 161,0 0 161,0 13-33,0 14 0,0-14-32,0 14 64,14-1 0,-1 0-96,1 2 64,-2-16-96,15 1-192,-13 1-577,-1-1-640,-1 1-1538,2-14-2626</inkml:trace>
  <inkml:trace contextRef="#ctx0" brushRef="#br1" timeOffset="56033.2">14973 1139 10537,'0'0'865,"0"0"-224,0 0 832,0 0-448,0-13-352,13 13-193,1 0-95,12 0-161,-13 0-160,14 0-32,-1-14-32,-13 14-96,14 0-385,-13 0-832,-2 0-1345,-12 0-2115</inkml:trace>
  <inkml:trace contextRef="#ctx0" brushRef="#br1" timeOffset="56293.21">15026 1246 10057,'13'25'-224,"-13"-25"1633,0 0 801,13 0-1505,-13 0-449,14 0-128,0 0 64,-2 0-95,1 0-97,1 0-65,-1 0-287,1 0-481,-2 0-640,2 0-993,-1 0-1474</inkml:trace>
  <inkml:trace contextRef="#ctx0" brushRef="#br1" timeOffset="57130.25">15582 1020 7046,'-14'0'737,"14"0"-1089,0 0 800,0 0 513,0 13-321,0 0-351,14 0 255,-14 14-159,0 13-289,13-14-64,-13 0 64,0 14-64,13-26 0,-13 12 0,0-26 32,0 13 160,0-13 609,0 0-545,0 0-192,0 0-192,14-13-288,-2 13-225,-12-12-288,28 12 417,-15-14 256,0 14 128,13 0 64,1 14-64,-14-2-33,0 1-95,0 1 128,1-1 192,-14 1 321,0-1 159,0-13 289,-14 13 256,1 0 0,-13-13-192,-1 13-256,1-13-417,0 0-224,-2 0-224,2-13-961,26 13-3075,-13 0-5444</inkml:trace>
  <inkml:trace contextRef="#ctx0" brushRef="#br1" timeOffset="57954.31">14073 238 9160,'-13'0'353,"13"-13"671,0 13 834,0 0-897,13-13-256,-13 13 160,27 0 31,-1-14-127,0 14-384,15-13-321,-2 13-64,1 0 32,0-13-96,-14 13-353,0 0-640,1-14-1217,-1 14-2306</inkml:trace>
  <inkml:trace contextRef="#ctx0" brushRef="#br1" timeOffset="58142.32">14285 212 9769,'0'13'0,"0"-13"929,0 13 1057,0 14-1442,13-14-480,-13 14-192,14 12-224,-14-12-65,0-1 97,13 1-449,-13-1-672,0-12-769,0-2-2691</inkml:trace>
  <inkml:trace contextRef="#ctx0" brushRef="#br1" timeOffset="58466.34">14457 424 2370,'14'26'-1313,"-14"-12"768,0-14 1602,0 12-256,0-12 96,12 14 1281,-12-14 480,0 0-1505,0 0-352,-12 0-32,12-14-321,0 2-224,0-2-192,0 1-96,0 0-32,12-1 32,-12 14 0,0-13 32,13 0 0,1 13 96,0 0-32,-1 0 0,-1 0 32,-12-13-128,14 13 32,-14 0-416,13 0-1922,-13 0-2980</inkml:trace>
  <inkml:trace contextRef="#ctx0" brushRef="#br1" timeOffset="58667.35">14629 384 2914,'0'13'1538,"13"-13"-225,-13 13 929,0 1-1121,14-1-897,-14 0-160,13 1-416,-13-2-289,13 2-31,0-14-129,-13 13 160,13-13-159,1 0-866,-14-13-544,13-1 578</inkml:trace>
  <inkml:trace contextRef="#ctx0" brushRef="#br1" timeOffset="58791.36">14749 437 1761,'0'-13'2434,"0"-1"-864,0 1-865,0 13-385,0 0 801,12 0-256,-12 0-289,0 13-95,13-13-97,-13 14-256,14-1-224,0-13-1057,-1 13-2210</inkml:trace>
  <inkml:trace contextRef="#ctx0" brushRef="#br1" timeOffset="58992.37">14854 397 6758,'0'-26'2722,"14"26"-2625,-14 0 2529,13 0-1537,0 0-673,13 0 129,1 0-257,-14 0-288,13 0-160,-12 0-737,-1 0-1793,-13-14-2307</inkml:trace>
  <inkml:trace contextRef="#ctx0" brushRef="#br1" timeOffset="59189.38">14947 238 7431,'0'0'224,"0"14"448,0-1 1635,0 13-1154,0-12-737,0 12-256,0 0-64,0 14-32,0-13-224,13-14-769,-13 14-640,0-15-577</inkml:trace>
  <inkml:trace contextRef="#ctx0" brushRef="#br1" timeOffset="59570.4">15066 198 8199,'0'14'160,"14"-1"-288,-14 14 769,0-1 160,0 1-737,0 12-32,0-12 32,0-1-64,0 1-577,12-14 513,-12 0 32,0-13 192,13 0 97,-13 0-450,0-13 161,14 0 32,-14-1 64,13 1 449,-13 0 672,14 13 224,-14 0-288,12 0-320,-12 13 0,14 0-481,-1 1-192,0-1-96,1 0-192,-2 13-641,-12-12-960,14-1-1570,-14 0-4068</inkml:trace>
  <inkml:trace contextRef="#ctx0" brushRef="#br1" timeOffset="60377.45">15794 397 12363,'0'-26'64,"-14"12"1057,1 14-224,13-13-801,-13 13-192,0 0 32,0 13 64,-1-13 0,0 27 32,2-14 0,12 14 32,-13-1-64,13-12 128,0-2-96,13 2 32,-1-1-32,2-13 33,0 0-33,-1 0 0,0-13 96,0-1-64,0 2 0,-13-15-64,0 14 160,0-1 352,0 1-159,0 0 31,0 13-352,0 0-288,0 0 160,0 0 96,0 0 0,0 13 32,14 0-96,-1 1-288,14-1-609,-1 0-1314,-13 1-1985</inkml:trace>
  <inkml:trace contextRef="#ctx0" brushRef="#br1" timeOffset="60681.47">16006 384 10505,'0'-27'-32,"-14"14"32,1 13 1154,0-13-898,0 13-288,-14 13-64,13-13 32,14 13 64,0 1 32,0-1 96,14 0 0,0 0-64,12 1-64,0-1 32,-12 0 0,12 1-64,-13-2 0,0-12-32,-13 14 64,0-14 320,0 0-352,-13 0-32,0 0-160,0 0-609,-14 0-1954,14 0-4708</inkml:trace>
  <inkml:trace contextRef="#ctx0" brushRef="#br1" timeOffset="60977.48">16177 371 32,'0'-14'10922,"0"14"-11050,-12-13 1441,-2 13-929,1 13-384,-1-13-256,1 14 0,13-1-193,0 0-159,0 0 224,13 14 159,1-14 129,-1 1 0,1-2 0,-2 2 32,1-1-96,1 0 160,-14 1 320,0-14 481,-14 13-225,1-13-415,1 0-418,-15 0-672,0 0-1120,14 0-4742</inkml:trace>
  <inkml:trace contextRef="#ctx0" brushRef="#br1" timeOffset="61416.51">16218 464 9480,'13'0'289,"-13"-14"-97,12 14 1794,-12-13-1634,14 13-224,-14 0-96,13-13-64,-13 13-256,14 0-224,-14-14-225,-14 14-224,14 0 96,-27-13 481,15 13 288,-1 13 0,-1-13 96,0 14 96,1 12 96,13-12-96,0 12-128,13-13-128,1 14 0,0-14 128,-1 0 352,13-13 577,-13 13 320,-13-13 0,14-13-288,-1 13-289,0-13-287,-13 13-161,13-13-224,-13-1 0,0 1-64,0 0-32,13 13-225,-13-14-543,0 2-290,0 12-607,14 0-2820</inkml:trace>
  <inkml:trace contextRef="#ctx0" brushRef="#br1" timeOffset="61619.52">16376 450 10281,'13'0'32,"0"0"2915,1 0-1538,-1 0-736,1 0-193,11 0-191,3 0-257,-3 0-353,-11 0-1184,-1 0-2082,-13 0-4325</inkml:trace>
  <inkml:trace contextRef="#ctx0" brushRef="#br1" timeOffset="61821.53">16468 291 9833,'0'14'448,"0"-1"1858,0 0 97,0 13-1346,14 1-897,-14-1-64,0 1-96,0 0-256,-14 12-641,14-12-769,14-1-1184,-14 1-1635</inkml:trace>
  <inkml:trace contextRef="#ctx0" brushRef="#br1" timeOffset="61979.54">16548 503 8039,'27'27'3139,"-27"-14"-3075,0 0 577,13 0-513,-13 1-2626</inkml:trace>
  <inkml:trace contextRef="#ctx0" brushRef="#br1" timeOffset="62160.55">16614 397 15342,'0'-26'1409,"14"26"-2818,-14 0 1057,0 0-994,0 0-4707</inkml:trace>
  <inkml:trace contextRef="#ctx0" brushRef="#br1" timeOffset="62454.57">16694 543 11370,'0'26'-544,"-14"-12"800,14-1 513,-13 0-417,13-13-480,13 14 0,-13-1 224,28 0-32,-16-13 32,14 0 160,-12 0 289,12 0 384,-13-13-129,-13 0-191,14-1-417,-14 1-192,-14-14-32,14 14-128,-13 0-449,1 0-960,-16-1-2050,15 14-5925</inkml:trace>
  <inkml:trace contextRef="#ctx0" brushRef="#br1" timeOffset="62779.59">16852 675 9480,'14'27'161,"-14"-27"800,0 13 160,0-13-289,13 13 97,-13-26-705,0 13-63,0-13-161,13-14 0,-13 14-161,14-13-31,-2-1-96,2 14 256,-1-14 0,-13 27 32,13-13 224,-13 13 289,14 0 287,0 13-159,-14 1-161,12 12-255,1-12-161,-13 12-128,13 0-1089,-13 1-2243,0-14-6629</inkml:trace>
  <inkml:trace contextRef="#ctx0" brushRef="#br1" timeOffset="64157.66">14669 450 2402,'0'0'2050,"0"-13"64,0 13-1249,0 0-225,0 0-127,0-13-33,0 13-31,-13 0 127,13 0 33,0 0-1,0 0 65,0 0-65,0 0-95,0 0-129,0 0-224,0 0-192,0 0-64,0 0 96,0 0 0,13 13 0,-13 0 0,0 1 0,0-2-32,13 2-64,-13-1 0,13 0 64,-13 1-32,13-1 96,1-13 32,-14 13-32,13-13 32,1 0 0,-14-13 0,12 13 32,-12 0-32,13-13-64,-13-1 32,0 1 33,14 0-1,-14-1-64,0 2 0,0 12 0,0-14 32,0 1-64,0 0 32,0 13-32,0 0-65,0 0-127,0 0-64,0-14 32,0 14 96,0 0-1,0 0 97,0 0 32,0 14 64,0-14 64,0 13 65,0-13 31,0 13-160,0 1 0,0-2 0,0 2-32,14-14 0,-14 13 32,0 0-64,13 1 0,-13-1-32,0-13-417,12 13-1056,-12-13-2050</inkml:trace>
  <inkml:trace contextRef="#ctx0" brushRef="#br1" timeOffset="68656.92">15608 1325 832,'0'0'1506,"0"0"-577,0-13-321,0 13-352,0 0-159,0 0-97,0 0-33,0 0 66,0 0 223,0 0 160,0 0 481,0-14 256,0 14-128,0 0-224,0 0-193,0 0 33,0 0-321,0 0-95,0 0-161,0 0 0,0 0-32,0-13-32,0 13-64,0 0-65,0 0 258,0 13 255,0-13 0,0 14 129,0-1-257,14 0 0,-14 0-128,0 0-96,12 1-32,-12-1-64,0 0-1025,0-13-3011</inkml:trace>
  <inkml:trace contextRef="#ctx0" brushRef="#br1" timeOffset="69753.98">10288 1430 9352,'0'14'128,"0"-14"737,0 0 673,13-14-449,1 14-513,-1 0 65,13-13-32,1 0-225,12 0-64,1 0-160,13-1-32,0 1-31,-13 0-97,0 0-32,-1 13-161,-12-13-704,-14 13-416,13-14-865,1 1-2466</inkml:trace>
  <inkml:trace contextRef="#ctx0" brushRef="#br1" timeOffset="69977">10685 1246 6694,'-39'0'1153,"11"0"577,28 0-321,0 0-1249,0 0-224,14 0 64,13-14 32,-1 14 32,1 0 224,12 0 97,1-14-385,-1 14-128,2 0 96,-16 0-32,-11 14-65,0 0 161,-14-2 65,0 1 223,-14 1-160,-12 13-160,13-14-384,-14 13-1282,0-13-1697</inkml:trace>
  <inkml:trace contextRef="#ctx0" brushRef="#br1" timeOffset="74548.25">16231 1338 5349,'-13'0'1313,"13"0"96,0 0 801,0 0-384,0 0-993,0 0-321,0 0-31,13 0 159,-1 0-63,2 0-225,13 13-64,12-13-159,1 13-129,13 1 32,-14-1-32,15 13 0,-1-13-32,-14 1-65,14-1-255,-13 0-128,-14-13-65,14 14-95,-26-14-1,-14 0 0,0 12-159,0-12-1410,0 0-2819</inkml:trace>
  <inkml:trace contextRef="#ctx0" brushRef="#br1" timeOffset="74901.28">16496 1312 1,'13'0'1056,"-1"0"-1056,2 0 96,-14 0 160,0 0 96,-14 0-352,2 0 929,-15 13 929,0-13-481,1 0 64,-14 0 1,14 0-641,-14 0-417,14 13-96,-1-13 161,14 0-193,-1 13-64,14-13 737,0 13-288,14 1-385,13-1-256,-1 0-192,0 0-673,1 14-1153,-1-14-1409</inkml:trace>
  <inkml:trace contextRef="#ctx0" brushRef="#br1" timeOffset="81558.66">11386 2476 1697,'0'0'1249,"-13"0"-768,13 0 864,0 0 225,0 0-513,0 0-129,0 0 386,0 0 191,0 0-416,0 0-256,0 0-225,0 0-95,0 0-33,0 0-191,13 0-97,-13 0-96,0 0 96,14 0-32,0 0-32,11 0-96,-11 0 32,26 0-96,-14 0 0,14 0 0,-1 0 32,1 14-32,0-14 0,-1 0-64,2 0-160,11 0 0,-12 14 64,12-14 160,14 0-33,-12 0-31,12 0 64,0 0-64,-13-14 64,14 14-64,-15 0-192,1 0-129,13 0 193,-12 0 0,12 0 96,0-14 96,0 14 32,0 0 96,1 0 256,-1-12 65,0 12-33,-14 0-192,-12 0-64,0 0-160,-13 0-128,-15 0-128,2 0-577,-14 0-1089,0 0-1345</inkml:trace>
  <inkml:trace contextRef="#ctx0" brushRef="#br1" timeOffset="84703.84">14496 2238 4163,'0'-13'7720,"14"0"-7560,-14 13 1826,0-13-193,0 0-1216,0 13-385,0-14 0,0 14 33,-14-14-129,1 14-160,13 0-97,-26 0 1,-1 0 64,1 14 0,0 0 32,12 12 32,-12-13 0,13 14 32,0-1-32,13 1 0,0-1 0,13-13 0,13 14 0,-13-14 32,27 0 64,-14-13 32,1 0 64,-1-13-64,1 0-128,0-14 0,-15 14 32,2-13 0,-1-1 32,-13 1 0,0-1 32,-13 1-32,13 13 96,-14-1-63,2 14 63,12 0-96,-13 0-128,13 14 64,0-1 64,0 13 64,0 1 32,25-1 0,-11 1-32,13-1-32,-1-13-32,0 14-64,-12-14-64,-1 13-288,0-12-385,0-14-833,-13 0-1505,0 0-4035</inkml:trace>
  <inkml:trace contextRef="#ctx0" brushRef="#br1" timeOffset="85085.86">14894 2265 11530,'-13'-13'417,"13"13"576,0 0 1153,-13 0-897,13 0-416,0 0-321,13 0-127,0 0-1,0 0-128,14 0 65,-14 0-386,13 0 130,1 0-1,-1 0-128,0 0-1,2 0-127,-16 0-160,1 0 0,1 0-225,-14 0-192,0 0-416,0 0-1249,0 0-1858</inkml:trace>
  <inkml:trace contextRef="#ctx0" brushRef="#br1" timeOffset="85366.88">14934 2384 8295,'0'0'1442,"0"0"-1442,0 0 2402,0 0-448,13 0-1089,0 13-289,13-13-31,1 0-65,-14 0-256,13 0-192,2 0-32,-3 0-224,-11 0-545,-1 0-832,-13 0-1570,0 0-2947</inkml:trace>
  <inkml:trace contextRef="#ctx0" brushRef="#br1" timeOffset="86232.93">15516 2344 8712,'0'-13'801,"-14"13"31,14-13 1507,0 13-1507,-12-13-640,-2 13-224,1 0-32,-14 0 32,1 13 64,13-13-32,-14 13 96,15 0-128,-2 14 32,0-14 32,14 13-64,0-12 32,14 12-32,0-12 0,-2-2 32,15 2 64,0 0 1,-1-14 127,-13 12 32,0-12 0,13-12-32,-26 12 97,14-14-33,-1-12-128,-13 12 0,0-12-32,0-1 32,0 1 161,0 13 95,0-1 0,0 1-31,-13 0-65,13 0-64,0 13-192,-14 0-192,14 13 0,0 0 160,14 0 32,-14 14 64,13-14 0,-13 13 0,13-12 0,1 12-32,12 0-32,-13-12 32,0 0-224,13 12-448,-12-26-449,-14 13-737,14-13-1153,-14 0-1761</inkml:trace>
  <inkml:trace contextRef="#ctx0" brushRef="#br1" timeOffset="86477.93">15688 2384 10730,'0'0'768,"0"0"-223,12 0 1601,-12 0-865,0 0-704,14-13 31,0 13-95,12 0-289,0 0-64,-12 0-160,26 0 0,-14 0-544,-13 0-738,14 0-832,-15 0-1537,-12 0-2243</inkml:trace>
  <inkml:trace contextRef="#ctx0" brushRef="#br1" timeOffset="86701.95">15794 2265 7334,'0'0'481,"0"0"1441,0 13 256,13-13-737,-13 14-480,13-1-224,-13 13-225,0-13-223,14 14-161,-14-14-32,0 13-64,12 1-417,-12-14-608,0 1-480,14-2-1250,-14 2-2273</inkml:trace>
  <inkml:trace contextRef="#ctx0" brushRef="#br1" timeOffset="86998.97">16045 2199 9577,'13'0'-97,"-13"0"450,0 0 1953,0 13-1057,0 0-352,0 14 160,0-1-288,14 14-289,-14-14-320,0 14-32,13 0-95,-13-14-226,0 14-607,13-14-450,-13 1-287,0-14-385,0 1-1185,0-1-3523</inkml:trace>
  <inkml:trace contextRef="#ctx0" brushRef="#br0" timeOffset="88245.04">16257 2252 9513,'-14'0'832,"14"0"610,-12 0 383,12 0-1344,0 0-129,12 13 65,-12 0 287,27 1 1,0 12 32,-1 0-129,27 14-159,-13 0-225,26 0-160,-13 12-96,13-12-96,-13 0-321,13 0 129,-26 0-64,-1-14-129,-25-13-288,13 0-576,-27 1-449,0-14-2754</inkml:trace>
  <inkml:trace contextRef="#ctx0" brushRef="#br0" timeOffset="88578.06">16746 2318 13708,'28'-13'-32,"-28"13"32,0 0 1089,0 13-320,-14-13-545,0 13 321,-12 14 320,0-1-32,-1 14-161,-12 0-191,-14 12-257,13 15-64,-13-14-160,14 0-32,-2 0-192,15-13-225,13-14-351,0 0-257,13 1-1250,-14-14-3490</inkml:trace>
  <inkml:trace contextRef="#ctx0" brushRef="#br0" timeOffset="100695.75">4663 3100 384,'0'0'1890,"0"0"-97,-13 0-191,13 0-545,0 0-224,0 0 96,0 0-353,0 0-288,0 0-63,0 0-33,0-14 128,0 14 96,0 0 97,0 0 63,0 0-63,0 0 96,0 0-129,0 0-32,0 0-159,0-13-1,0 13-64,0 0 32,0 0-95,0 0-65,0-13 32,-12 13-32,12 0-64,0 0 128,0 0-64,-14-14-32,14 14 0,-14 0-32,14 0-32,-13 0-32,0 0 32,13 0-32,-13 0 0,0 0 0,-1 0 0,14 0 0,-13 14-64,0-14 96,0 0-96,0 13 64,-1-13 32,1 13-64,0-13 0,0 14 32,0-14 32,13 12 0,-14-12 0,1 14 0,-1-1 0,2-13-32,12 13 32,-13-13-64,13 14 64,-14-2-64,14-12 64,-14 14 32,1 0-32,13-2 0,-12 2 0,12-1 0,-14 1-32,14-1 32,-13 0 0,13 0-32,-14 1 32,14-1 0,0 0 0,0 1 0,0-2 64,0 2-225,-13-1 129,13-13 32,0 13 0,0 1 0,0-1-32,0 0 64,0 0 0,13 1-32,-13-1 0,0 0 0,14 1 0,-14-1 33,0 0-1,13 0-32,1 0 32,-14 1-32,12-14 32,1 13 0,1 0 0,13-13 0,-15 13 0,2-13 0,13 13-32,-14-13 0,0 0 0,0 14 64,0-14-128,1 0 64,-1 13-32,13-13-128,-13 0 96,1 0-1,12-13 1,-13 13-64,0 0 32,1-14 96,0 14 0,-2 0 0,1-13 32,1 13-32,-1-13-32,1 13 32,-2-13 96,2 0-64,-1 13 96,0-14 1,1 1-65,-2 0 0,-12 0 32,14 0 0,-14-1 0,0 1-32,13 0 160,-13-14 0,0 14-63,0 0-97,0-14 64,0 14-96,0-13 0,0-14-256,0 13 608,-13 1-160,-1-1-64,14 1 97,-12 12-33,-15-12-32,14 12-64,-1 1-96,2 0-64,-15 13-609,13 0-512,-11 0-704,11 0-1667,0 0-3522</inkml:trace>
  <inkml:trace contextRef="#ctx0" brushRef="#br0" timeOffset="102252.84">4385 3802 6213,'0'0'129,"0"-14"543,0 14 1666,14 0-320,-14 0-961,0-13-96,0 13 128,0 0-224,0 0-224,-14 0-225,14 0-160,0 13-224,-12-13-96,12 0-32,-27 14 32,13-1 32,-11 14 0,-2-14 32,0 27 0,-12-14 32,12 0 0,-12 14 0,-14-13-32,12 13 0,2-14 32,-1 14 0,1-1 0,12-12-32,1 0 0,-1-1 0,1 0 32,13-12-64,13-1 32,-13 0-96,13-13-192,0 0-225,0 0-127,0 0-33,-14 0-480,14 0-1345,0 0-1730</inkml:trace>
  <inkml:trace contextRef="#ctx0" brushRef="#br0" timeOffset="102836.88">4187 3815 6694,'0'0'865,"0"0"640,0 0 65,0 0-770,0 0-95,0 0 224,13 0-224,1 0-193,12 0-224,-13-13 1,14-1-193,12 14-32,-12-13-64,0 13 0,-15-13-32,2 13 0,-1 0-64,1 0-65,-14 0 1,13 0 64,-13 13 32,0 0 96,-13 1 64,13 13-32,0-1 32,-14-13-64,14 14-64,14-1-608,-14 0-2948</inkml:trace>
  <inkml:trace contextRef="#ctx0" brushRef="#br0" timeOffset="106090.06">3288 4358 7014,'-14'-26'545,"14"26"960,0-14 641,0 14-352,0-13-353,0 13-448,0 0-128,0-13-128,0 13-257,0 0-160,0 13-448,0-13 96,0 13 288,14 14-31,-14 0-129,0 12 32,12 2 64,-12-16-96,0 16-32,0-15 0,0 0-32,0 1-32,0-1-32,0 1-128,14-14-192,-14 0-417,0 0-480,0-13-673,13 13-1377,-13-13-2979</inkml:trace>
  <inkml:trace contextRef="#ctx0" brushRef="#br0" timeOffset="106545.09">3393 4610 7302,'0'0'353,"0"13"255,13-13 1314,1 0-545,-2 0-832,2 0-97,-1 0-95,0-13-65,1 13 128,-2 0-95,2-13-65,-1 13 32,-13 0 0,14-13-63,-14 13-1,0-14 96,0 1-64,0 13 1,-14-13-65,14-1-32,-13 14-64,13-12 64,-14 12-64,2 0-160,12 0-64,-14 12-32,1-12 128,0 27 0,-1-14 96,14 1-32,0-1-64,0 0 128,0 0 0,14 0 0,-14 1 0,13-14-96,14 13-32,-15 0-416,2-13-257,13 0-736,-14 0-1762,13 0-2819</inkml:trace>
  <inkml:trace contextRef="#ctx0" brushRef="#br0" timeOffset="107071.12">3697 4584 11883,'0'0'320,"0"-14"-64,-13 14 417,0 0-257,13 0-384,-13 14-96,-1-1 64,1 0 96,13 0-32,0 0-32,0 1 1,0-1-1,13 0-32,1-13-129,-1 13 65,0-13 64,0 0 32,14 0-64,-14-13-32,-13 13 64,13-13 0,-13 0 0,0-1-128,0 1-32,0 0-288,-13 0-257,13 0 353,-13 13 256,-1 0 160,14 0-96,0 13-33,0-13 1,0 13 64,14 0-96,-1 0-96,0-13 128,1 14 32,-2-1 32,2-13 32,0 0 96,-14 0 257,0 0 127,0 0-31,0 0-225,0-13-96,0-1 0,-14 1-64,14 0 64,0 0-160,0 0 0,0-1 96,0 14-32,14-13-32,-1 13-64,0-13-64,-13 13-512,12 0-962,2 0-1537,-14 0-4644</inkml:trace>
  <inkml:trace contextRef="#ctx0" brushRef="#br0" timeOffset="107482.14">3922 4597 9256,'-13'26'96,"13"1"-128,0-14 769,0 0 128,0 0-545,0-13-192,0 0 545,0 13 128,13-26 31,-13 13-415,0-13-257,0 0-96,14 0 0,-14-1-64,0-12-32,13 13-96,-13 0-32,13-1 128,-13 1 64,13 13 128,0 0 96,-13 0-64,14 0 97,-14 0 95,13 13 0,0 1-255,-13-1-65,0 0 96,13 0-128,-13 0-160,0 1-225,0-1-31,0-13-161,13 13-640,-13-13-1697,0 13-3492</inkml:trace>
  <inkml:trace contextRef="#ctx0" brushRef="#br0" timeOffset="107713.16">4120 4597 8872,'0'0'1858,"14"13"-1858,-14 0 576,0-13 1058,0 13-1218,0 1-384,14-1-128,-14 0-352,0-13-673,0 13-1410,13-13-2177</inkml:trace>
  <inkml:trace contextRef="#ctx0" brushRef="#br0" timeOffset="107872.16">4120 4491 11530,'0'0'1218,"0"-14"-1923,0 14 641,0 0 0,14 0-2819,-14 0-6148</inkml:trace>
  <inkml:trace contextRef="#ctx0" brushRef="#br0" timeOffset="108586.21">4214 4702 11659,'0'0'320,"0"0"-672,0 0 1409,0-13-417,0 0-896,0 13-225,13-13 193,-13 0-577,0-1 129,0 14 383,0-13 257,13 13 64,-13 0 288,0 0 417,0 0 32,13 13-353,-13-13-256,13 14-192,-13-1 0,14 0-256,-1-13-353,1 13-704,-14-13 31,12 0 738,1 0 351,1 0 97,0-13 224,11 0 449,-11 0 1088,-14-1 161,13 1-33,-13 0-800,0 13-320,-13 0-225,-1 0-352,2 0-32,-1 13 64,-1 0-96,0 1 0,14-1 96,0 0-128,0 0-32,0 0 0,14-13-193,0 14 1,11-14 192,-11 0 224,-1 0-64,1-14 32,-1 14 0,-13-13 96,0 0 33,0 0-97,0 13-32,0-13-128,0-1-32,0 14 0,0 0-1,-13 0-63,13 14 96,0-1 128,0 0 64,0 13 33,13 1-1,-13 0-64,0-1 0,0 1-96,13-1-64,-13-13 64,0 1 32,-13 12 416,0-13 321,-1-13 96,1 13-64,-13-13-225,-1 0-224,0 0 1,-12 0-225,12 0-96,-12-13-160,12 13-577,1-13-608,-1 13-1794,13 0-5637</inkml:trace>
  <inkml:trace contextRef="#ctx0" brushRef="#br0" timeOffset="109163.24">4796 4768 5701,'0'0'1665,"0"0"321,0 0 321,0-12-738,0-2-544,0 1-256,0-14-97,0 1 289,-14 13-544,14 0-225,0-1-96,14 1-32,-14 0-96,0 0-96,13 13 0,0 0-32,1 0 63,12 0-63,-13 0-32,14 0-288,-13 0-449,11 0-513,-11 13-1729,-1-13-3363</inkml:trace>
  <inkml:trace contextRef="#ctx0" brushRef="#br0" timeOffset="109531.26">5048 4636 9961,'-14'0'0,"1"0"288,-14 14 1506,15-14-865,12 26-769,-14-13-96,14 0 96,0 14 0,0-14 32,14 1-224,12-14 32,-13 12 32,14-12 65,-15-12 63,15 12 0,-14-14 0,-13 1 0,14 0 128,-14-1 33,0 1-193,0 13 224,-14-13-31,14 13-129,0 0-64,0 0-96,-13 0-32,13 13 96,0 0 64,13 1 32,-13-1-96,14-13 32,-2 13-320,2 1-288,12-14-545,-12 12-1249,-2-12-3203</inkml:trace>
  <inkml:trace contextRef="#ctx0" brushRef="#br0" timeOffset="109726.27">5166 4650 4035,'14'0'7335,"-14"0"-7271,26 0 2050,-13 0 128,1 0-864,-1 0-866,13 0-223,-12 0-129,-1 0-96,0 0-192,0 0-801,-13 0-1377,0 0-2467,0 0-5283</inkml:trace>
  <inkml:trace contextRef="#ctx0" brushRef="#br0" timeOffset="109971.28">5246 4464 9384,'0'13'1570,"12"1"-1122,-12-1 1154,14 13 95,-14 1-736,0 0-512,0-1-33,0 14-224,0-14-128,0 14-64,0-14-32,0-12-192,0 12-513,0-13-576,0 1-352,-14-1-962,14 0-1216</inkml:trace>
  <inkml:trace contextRef="#ctx0" brushRef="#br0" timeOffset="110367.31">5378 4768 9288,'40'0'417,"-27"-12"768,14 12 1441,-15-14-1184,2 14-962,0-13-224,-14 0-128,0 13-63,0-14-194,0 1-63,0 13 64,-14-13-128,0 13 32,2-13-1,-2 13-63,14 0 32,-26 13 160,26 0 96,-14 0 96,2 1 0,12-1 288,0 14 1,12-15-97,2 2 321,-1-1-129,0 1-32,13-1-63,2 0-129,-2-13-224,0 0 32,1 0-64,-14 0 32,0 0-256,0 0-1474,-13 0-2722</inkml:trace>
  <inkml:trace contextRef="#ctx0" brushRef="#br0" timeOffset="118206.76">3314 4901 5124,'0'0'2242,"0"0"-1761,0 0 832,0 0 481,0 0-545,0-13-640,0 13-321,0 0 64,0 0-31,0 0 127,0 0-128,0 0 193,13 0-225,-13 0 0,0 0 1,13 0-97,1 0 0,-2 0-32,2 0-32,-1 0-96,0 0 64,13 0-32,1 0-64,0 0 0,-15 0 0,15 0 0,0 0-32,-1 0 32,14 0 32,-14 0-32,1 0 32,12 0-32,-12 0-32,0 0 32,13 0 0,-14 0-32,14 0 64,-1 0-64,-12 0 32,12 0 32,-12 0-32,12 13 0,2-13 0,-3 0 0,3 0 0,-2 0-32,-12 13-64,12-13-128,-12 0 32,-1 14-128,15-14-65,-16 0-31,16 13 31,-2-13-63,1 0-32,-1 13-1,14-13 193,-12 0 160,-2 0 160,0 13-128,1-13 0,13 0-1,-13 13 65,-1-13-64,1 14 0,0-14 128,0 13-32,12-13 32,-12 0 0,13 13 32,-14-13 0,2 0 1,-2 0 63,-12 0 160,12 0 32,-12 0 33,0 0-129,-1 0-128,-13 0-64,0 0-64,1 0-288,-14 0-1538,0 0-5413</inkml:trace>
  <inkml:trace contextRef="#ctx0" brushRef="#br0" timeOffset="120255.87">4439 4888 1,'0'0'1664,"0"0"-639,0 0-160,0 0-128,0 0-353,0 0-64,0 0-224,0 0 64,0 0 257,0 0 63,0 0 129,0 0-65,0 0-415,0 0-33,0 0-32,0 0 96,0 0 96,0 0-64,0 0-128,0 0-160,0 0-256,0 0 96,0-13 128,0 13 128,0 0 0,0 0 192,0 0 64,0 0-64,0 0 32,0 0 65,0 13-97,0-13-96,0 0 64,0 0 0,0 0-96,0 0 32,0 0-32,0 0 65,0 13 63,0-13 64,0 0-32,-13 0 0,13 13-31,-14-13 287,1 0-32,13 0 33,-14 0-225,2 0-96,-1 0-64,13 0 33,-14 0-97,0 0 64,1-13 0,1 13-96,-2 0 32,1-13-64,-1 13-32,-12-13 64,26 13-32,-13 0 0,0 0-32,13 0-129,0 0-31,0 0-32,0 0-865,0 0-224,0 0 224,0 0-1794</inkml:trace>
  <inkml:trace contextRef="#ctx0" brushRef="#br0" timeOffset="121755.96">4200 4848 960,'0'0'833,"0"0"-609,0 0 225,0 0 127,0 0-223,0 0 415,0 0 321,0 0-288,0 0-416,0 0 63,0 0 97,0-13-1,0 13-160,0 0 129,0 0-97,0 0-63,0 0-1,0 0 192,0 0 33,0 0-97,0 0-95,0 0-97,0 0 64,0 0-159,0 0-65,0 0-64,0 0-96,0 0 0,0 0 0,0 0-64,0 13 96,0-13 0,14 14 0,-14-14 0,0 13 0,13-13 0,-13 13 0,0-13 0,13 13 0,-13-13 32,13 13 32,-13-13-32,13 0-64,1 14-64,-14-14-65,13 0-31,1 0-32,-14 0 64,12 13 32,-12-13-289,13 0-479,-13 0-354,14 0 97,-14 0-288,14 0-417,-14 0-288,13 0-639</inkml:trace>
  <inkml:trace contextRef="#ctx0" brushRef="#br0" timeOffset="123329.05">5431 5060 4452,'0'-14'1377,"0"14"32,0 0 1,0 0-578,0 0-351,0 0-353,0 0-64,0 0-64,0-12 32,0 12 64,0 0 289,0 0 159,0 0-127,0 0-1,0 0 0,13 0 65,-13 0-97,14 0-128,-2 0-128,2 0-31,0 0-97,-1 0-32,12 12 0,-11-12-97,13 0-447,-14 0-417,0 0-513,0 0-640,1 14-896</inkml:trace>
  <inkml:trace contextRef="#ctx0" brushRef="#br0" timeOffset="125947.2">4227 4822 1249,'0'0'1121,"0"0"-96,-13 0 32,13 0-224,0 0-513,0 0-256,0 0 288,13 0-31,-13 0 127,0 0-96,0 0 321,0 0 288,0 0-257,0 0-447,0 0-193,0 0-160,0 0 96,0 0-32,0 13 32,0-13 0,0 0 0,0 13 0,0-13-32,13 14 64,-13-14 0,0 13 32,13-13-64,-13 0-32,13 13 32,-13-13 32,14 13-64,-14-13 0,13 0-128,1 0-129,-14 13 129,12-13 128,-12 0-64,0 0 96,13 0-96,-13 14 128,0-14 0,14 0-96,-14 0-192,14 0-129,-1 0-319,-1 0-193,-12 0 544,14 0 97,-1 0-96,-13 0 128,14 0-1,-14 0 65,0 0 64,13 0-769,-13 0-3233</inkml:trace>
  <inkml:trace contextRef="#ctx0" brushRef="#br2" timeOffset="136297.79">4770 2715 6790,'0'0'769,"12"-13"31,-12 13 642,0 0 287,0 0-672,0 0-384,0 0 256,0 0-64,0 0-225,0 0-191,0 0-225,0 0-128,0 0-64,0 0-64,0 0-32,0 0 0,0 0 0,0 0 32,0 13 0,14 0 32,-14 1 32,0-1 0,0 0 0,0 13-32,0-12 64,0-1-32,0 14-32,0-14 64,0 14-32,0-1-32,0 1 0,13-14 32,-13 13 32,0 1-64,0-1 64,0 1-32,0-14 0,0 14-32,13-1 64,-13 0-64,0-12 96,0 12 33,0 0 127,0 1 0,0 0-32,0-1 65,0-12-97,0 12 0,0-12 64,0 12-320,0-13 96,0 0 0,0 1-64,0 12 64,14-13 64,-14 1-96,0 12 128,13-12-160,-13 12 64,0-13-32,0 14 0,13-14-32,-13 0 64,0 13-32,0-12 64,0 13-128,0-15 128,0 15-96,13-14 64,-13 1 33,0-1-162,0 0 258,0 0-193,0 14 64,-13-14-32,13 1 0,0-1 64,0 13-96,0-13 128,0 14-32,-13-14-192,13 0 192,0 0-96,0 1 32,0-14-64,0 13 128,0 0 0,13-13-128,-13 13 32,0-13 32,0 0 32,0 14-32,0-14-32,0 0 96,0 0 0,0 0-96,0 0 32,0 0 0,0 0 0,0 0 32,0 0-64,0 13-32,0-13 128,0 0-64,0 0-32,0 0-32,0 0 0,0 0 64,0 0 0,0 0-32,0 0 0,13 0 32,-13 0 32,13 0 64,-13 0-160,14 0 32,0 0 32,-14 0-129,12 0 65,1 0 64,-13 0 64,14 0-32,13 0-64,-15 0 161,2 0-226,-1 0 65,14 0 0,-15 0 32,2 0-32,-1 0-128,14 0-64,-15 0-32,2 0 128,-1 0-33,0 0 33,1 0-64,-2 0 160,2 0-32,-14 0 64,13 0-64,1 0 64,-14-13 0,0 13-32,13 0-32,-13 0 64,0 0 0,12 0 32,-12 0 32,0 0 0,0 0 0,0 0-32,0-14 64,0 14 96,0 0-160,0 0-96,0 0 32,0 0 32,0 0-128,0 0 64,0 0 32,0 0 32,0 0-64,0 0 32,0 0 64,0 0-32,0 0 0,14 0 0,-14 0 32,0 0-64,0 0 96,0 0-64,0 0 0,0 0 32,0 0 32,0 0-64,0 0 0,14 0 289,-14 0-65,13 0 0,0 0 96,13 14 1,-12-14-129,12 0-128,0 0-128,1 0 128,12 0-96,-11 0 64,-2 0-96,0 0 96,1 13-64,-1-13 96,14 0-64,-14 13-32,14-13 0,-1 0 96,-11 14-64,10-14-32,-10 0 64,11 12-32,-12-12-64,12 14 32,1-14 128,-14 0-128,15 13 64,-16-13-64,16 0-32,-15 13-64,0-13-129,1 0-31,-1 0 96,-13 14 0,14-14 32,-14 0 63,0 0-95,14 0 160,-13 13 0,-2-13-32,15 0 64,-14 0 0,1 0-64,12 0 96,-13 0 0,14-13-32,-1 13 32,-13 0-32,14-14 0,-1 14 0,0 0 32,2-13 0,-3 13-32,-11-13 96,13 13-64,-1-14-128,0 14 96,0 0 0,1-12 64,0 12-160,-1-14 64,0 14 64,-12 0-96,12 0 0,1-13 96,-2 13-64,3 0-96,-2 0-128,0 0 128,1-13-32,0 13-97,12 0 129,-12-14 64,-1 14 32,14 0 32,-14-13 32,1 13-96,-1 0-224,1-13 224,-14 13-193,13 0-479,-13 0 63,14 0-32,-14 0 97,13 0 127,-12 0 193,0 0 288,-14 0 128,13 0-32,-1 0 97,-12 0-1,13 0 32,1 0-160,-14 0-64,14 0 32,-14 0-32,13 0 32,-13 0 0,0 0-32,0 0 64,0 0-32,0-13 64,0 13-64,0-14-32,0 1-32,-13 0 32,13 0 0,0-14-96,0 1-192,0-14-64,0 0-1,0 1-31,13-1 224,-13-13 96,13 0 0,-13 0 96,0 13 256,0 0-192,0 1-32,0-1 32,0-13 256,0 13-191,0-13 287,0 13-416,0-13-32,0 14-96,13-15 0,-13 2 0,0 12 64,13 13 352,-13 0 193,0 1 127,0 13-127,0 0-33,0 13-31,0-14-417,0 14-32,0-13-64,0 13-65,0 0-63,14-13 32,-14 13 0,0-14 96,0 14 32,0-12 0,0 12 32,0-14 64,-14 14-64,1 0 0,0 0 0,0-13 0,0 13 0,-15 0-32,3 0 0,-2-13 32,0 13 0,1 0 0,-14 0 32,1-14-64,-14 14 0,12 0 64,3 0 32,-2 0 128,0 0 64,0 0 33,14 0-65,-14 0-160,0 0 0,14 0-64,-14 0 32,14 0 64,-14 0 64,14 0-64,-14 0-32,14 0 32,-14 14-96,0-14 0,-12 0 0,11 0 0,-12 0 0,1 0-32,-2 0 32,1 0 32,-13-14-32,13 14 0,1 0-32,-1 0 64,-1-13 0,15 13 32,-14 0-31,13 0-33,-13-13 0,14 13 0,12 0 64,-12-13-64,-2 13 0,2 0 32,-1 0 0,14 0 64,-14 0 32,1 0 32,11 0-64,3 0 0,-2 0-64,-13 13 32,14-13-64,0 0 32,-14 0-64,13 0 32,-12 13 0,11-13 0,-11 0 32,0 13 96,12-13 33,-12 14-161,-1-14 0,0 13 0,0-13 0,1 13 64,12-13-32,1 0-32,12 14 32,-12-14-64,13 0 0,0 0-161,-1 12-95,1-12-160,13 0-257,0 0-128,0 0-32,0 14-352,0-14-608,0 0-1090</inkml:trace>
  <inkml:trace contextRef="#ctx0" brushRef="#br2" timeOffset="156018.91">4955 4213 1249,'0'0'1601,"0"0"1,13 0-353,-13 0-160,0 0-96,14 0-288,-14 0-225,12 0-256,2 0 64,-1 0-127,0 0-1,1 0 96,-2 0-32,15 0-64,0 0-31,-1 0-97,0-14 0,0 14 0,15 0 32,-16 0 160,3 0-32,11 0-32,-12 0 128,13 0 33,-1 0-33,0-13 32,2 13-31,-2 0-161,1 0-32,13-13 128,-14 13-32,14-14-192,-12 14 64,-3 0-96,16 0-64,-14 0 64,-1 0-96,1 0-96,13 0 160,-14 14-64,15-14 64,-1 0 32,-1 0 64,1 0 0,13 0-32,-13 0-32,14 0 96,-1 0-64,1 0 0,-1-14-32,0 14 64,0 0-64,0 0-449,-13 0-95,0 14 319,-1-14-543,2 13-1,-15-13 64,14 13-128,-13-13-64,13 14 33,-14-14 127,1 0 577,0 0 224,-14 0-224,0 0 224,-12 0-129,13 0-3426</inkml:trace>
  <inkml:trace contextRef="#ctx0" brushRef="#br2" timeOffset="164349.4">972 2888 4932,'0'0'449,"13"0"-385,-13 0 384,0-14 801,0 14-128,0 0-416,0 0-128,0 0 127,0-13-127,0 13-385,0 0-192,-13 0-64,-1 0 32,-13 0-224,1 0 127,-1 13 129,-12-13-96,12 0 64,-12 14-32,-2-14 64,3 12 64,-3-12 0,2 14-32,12-14 0,1 0 1,-1 13-66,1 1 98,13-14-33,0 13 32,-1 0 64,0 0 128,14 1 32,0-1 33,0 13 31,14 1 0,-14-1-96,14 0-95,-14 14-65,0 0-32,0 13-32,0-13 64,-14 13-192,0 0 96,2-13 64,12 13-32,-13-13 32,-1-1-32,14 1 160,0-14-128,0 1 192,14-1 193,-14-12 63,13-1-31,13 0-97,-12 1-160,12-14-160,0 13-96,1-13-704,12 0-1731,-12 0-3843</inkml:trace>
  <inkml:trace contextRef="#ctx0" brushRef="#br2" timeOffset="165503.46">1990 3762 4708,'0'0'769,"-13"0"416,13 0 192,0 0 257,0 0-193,0 0-448,0 0-288,0 0-385,0 0 128,13 0 257,0 0-128,14 0-385,-1 0-32,14 13-160,0-13 32,0 0-32,-1 0-32,14 0-32,-27 0-192,14 13-449,-14-13-833,2 0-1280,-15 14-962</inkml:trace>
  <inkml:trace contextRef="#ctx0" brushRef="#br2" timeOffset="166009.49">3314 3762 7046,'-14'13'3363,"14"-13"-4195,14 0 896,-14 0 993,13 0 192,14 0-737,-1 0-255,0 0-33,14 0-32,-14 0 192,14 0-288,-13 13-256,-2-13-993,3 0-1473,-15 0-2051</inkml:trace>
  <inkml:trace contextRef="#ctx0" brushRef="#br2" timeOffset="169189.67">8674 3802 928,'0'0'5029,"0"0"-4933,0 0 225,0 0 1248,0 0-256,13 0-608,-13 0-161,13 0 65,-13 0 0,14 0-129,-2 0-32,15 0 33,-14-14-33,1 14-159,12 0-1,-13 0-64,14 0-64,-15 0 64,2-13-95,13 13 31,-14 0-64,13 0-32,1 0 64,-14 0-32,13 0-64,1 0 32,-1 0 0,1 0-32,0 0 64,12 0 0,-12 0 1,-2 0 31,16 0-128,-15 0 32,14 0 0,-14 0-32,14 0 0,-1 0 0,-11-13 0,11 13-32,1 0 32,-1 0 0,1 0-32,-14 0 32,14 0 0,-14 0-64,2 13 32,11-13 0,-12 0-32,-1 0-33,0 0 33,1 0 64,-1 0 0,14 0 32,-14 0-32,1 0 0,-1 0 0,1-13 0,0 13-32,-1 0 32,0 0-32,0 0-32,1 0-96,0 0-64,-1 0-64,14 0-1,-14 0 65,1 0 0,12 0 128,-12 0 32,-14 0 0,13 0 64,1 0-32,0 0 0,-1 0 64,0 0-64,14 0 64,0 0-32,0 0 32,-1 0-32,-12 0 0,12 0 0,-12 0 0,12 0-32,2-13 64,-3 13-32,3 0 0,12 0 0,-14 0 64,1 0-64,-1 0 0,2 0 0,-15 0 0,14 0 0,-14 0 0,14 0-64,-1 0 64,-12 0 0,12 0-32,2 0 32,-2 0 32,1 0-32,0 0 0,-1 0 0,1 0-64,-1 0-64,1 0 128,0 0 32,0-13-32,0 13 96,12 0 96,-12 0-32,0 0 64,13-14 32,-14 14-191,1 0-65,0 0-33,0 0 33,-14 0-96,14-13-128,0 13 64,-2 0-64,3 0 0,-2 0 128,14 0 96,-13 0 32,-1 0 0,15 0 256,-1 0 192,-14 13 1,14-13-129,1 0-128,-1 0-64,-1 0-95,-12 0-1,13 0-64,0 0 32,-14 0 0,15 0 96,-15 0 0,1 0 64,0 0 128,-1 0-95,1 0-33,-14 0-64,1 0 0,-1 0 0,1 14-64,-14-14-96,1 0 0,-14 0 32,0 0-608,0 0-1282,-14 0-609,1 0-3106</inkml:trace>
  <inkml:trace contextRef="#ctx0" brushRef="#br2" timeOffset="172436.86">7866 1564 8488,'-39'-14'-225,"12"14"33,14 14 96,-13 11 288,13-11 0,-15-1-160,3 13 257,11 1 287,1 12 129,13 1-193,0 0-159,13 0-129,13-14-128,1 1 32,0-1-32,12-13 225,1 1 351,0-14 33,-1 0-129,1-14-255,-14 1-65,1-13 0,-1 13-64,-13-14-31,-13-12-33,0 11-32,-13 2-64,1-14-32,-16 14-192,2-14 63,-14 14 33,1 13 128,12-1 0,-12 14 0,12 0 1,14 14-98,-1-1 1,2 13-32,12 1 96,12-1 0,15-13 128,0 14-128,12 0-256,1-1-128,0-12-449,-1-2-704,-12 2-1378,-1-14-3331</inkml:trace>
  <inkml:trace contextRef="#ctx0" brushRef="#br2" timeOffset="172883.87">8184 1907 9128,'-13'0'-32,"0"13"-128,-1-13 416,1 14-96,0-1-160,13 0-32,-14 1 32,28-1 257,-14-13 223,26 13 289,-12-13-65,12 0-127,0-13-225,-12 13-95,12-13 127,-13-1 321,-13 1 191,0 0-95,0-1-256,0 14-353,-13-13-320,0 13-161,0 0-575,-1 0-706,14 0-1120,-13 13-1250</inkml:trace>
  <inkml:trace contextRef="#ctx0" brushRef="#br2" timeOffset="173048.89">8422 1960 2274,'14'14'7687,"-14"-1"-7399,-14 0 1025,1 0-640,0 0-673,-1 1-384,2 12-1186,-15-13 33,13 0 127,14-13-2369</inkml:trace>
  <inkml:trace contextRef="#ctx0" brushRef="#br2" timeOffset="173524.92">8687 1669 10730,'-27'-13'-64,"1"13"-32,13 13 160,-14 0 32,1 0-96,12 27 0,14-1 96,0 1-96,0-13-32,14 13 64,12-1-64,1-25-128,-2 12 96,16-12 160,-14-14 320,12 0 225,-12 0 352,12-14 96,-12-12-129,-15 12-383,2-12-193,0 0-288,-28-14-96,0 14-288,2-14 192,-15 13 0,-12 14 96,12-1 96,-12 1 96,-1 13 0,12 0-95,16 13-97,-1-13-32,-1 14 64,14 12 96,14 0 32,11 2 0,16-16-32,-2 15-64,-12-14-192,12 1-256,1-1-321,0-13-1025,-13 13-3074</inkml:trace>
  <inkml:trace contextRef="#ctx0" brushRef="#br2" timeOffset="173661.93">9070 1868 11594,'14'39'449,"-1"-26"768,-13 14 192,14 0-1120,-14-1-1539,0 0-10729</inkml:trace>
  <inkml:trace contextRef="#ctx0" brushRef="#br3" timeOffset="182350.42">1580 2649 5669,'0'-13'1730,"0"0"31,0-1-95,0 14-65,0 0-576,0 0-192,0-13-160,0 13-161,0 0-288,0 0-480,0 13-64,0 1 256,14-1 32,-14 27 64,0-14-32,12 27 32,-12-14 32,0 15-64,0-2 32,0 2 0,14-1-32,-14 13 0,13-13 32,-13-1-32,13 15 0,-13-14 0,14 13 0,-14-12 0,12-1-64,-12 13 96,0-13 0,14 13-32,-14-13 64,0 0-32,0 0 64,0-13-32,0 13-32,13-27 32,-13 14-64,0-14 0,13-12-32,-13 12 32,14-12-32,-2-2 96,2 2-32,-14-14 96,13 13 33,0-13-97,-13 0-64,14 13 64,-2-13-32,2 0 0,13 0-32,-14 0-32,13 0 0,1 0-64,-1 0 64,1-13 32,-1 13-64,0-13 64,14-1 0,-14 14-33,15-12 33,-2 12-32,14-14 32,0 14-64,0 0 64,0 0-32,-1-13 0,15 13 0,-14 0-128,0 0 64,0 0 64,13 0 32,-13 13 0,13-13 0,0 0 0,-13 0 0,13 0 0,0 0 0,0 14 0,2-14 32,-16 12-32,14 2-32,0-14 32,0 13 0,1 0 32,-1-13 0,0 14-32,0-14 32,1 13 0,-1 0 0,13-13 0,-13 13-32,1 1 64,12-14-32,-13 13-32,14-13 0,-2 13 0,2-13 32,-1 14 0,1-14 0,0 13 32,12-13 1,-13 0-1,1 13-32,-1-13 0,13 0-32,1 13 64,-13-13-128,13 0 128,-15 0-64,29 0 32,-28 0-32,13 0 0,2 0 32,-2 13-32,0-13 0,-12 0 0,13 0 32,-1 0 0,-12 0-32,13 0 0,-14 0 0,13 0 0,1 0 64,-13 0-32,12 0-32,1 0-64,-14 0 128,13 0-64,-12 0 0,-14 0 32,0-13-32,0 13 64,-13 0 32,1 0 32,-15 0-128,1-13 0,-14 13 32,15 0-32,-29 0-32,15-13-160,-13 0 96,-14 13-32,13-14 192,-13 1 96,-13 0-128,13-14-32,-14 14-32,14-14 64,-14 1 32,14 0-64,0-14-96,0 0 0,0 0 0,0 1 32,0-14 32,0-14 32,0 14 0,14-13 32,0 0 32,-14 13-32,13-13 64,-1 13-32,2-13-64,-1 12-224,1 1 608,-1 0-416,0 0 0,13 0 64,-12 0-64,-1 0 32,0 14-32,0-14 64,0 26-32,1-13 0,-14 13 64,0 15-32,-14-15 0,14 14-64,-13-1-64,0 14-96,0-13-64,0 13-33,-1 0 97,-12-13 160,0 13 32,-1 0 32,1 0 128,-15 0 97,-11 13-129,12-13-64,-13 0 32,-14 13-96,15-13-32,-14 14 32,0-1-32,-14-13-64,14 13 32,-14-13 64,-12 0 0,13 0 32,-14 0-32,1 0 32,-1 0 32,-13 14-32,0-14-32,1 0 32,-2 0 0,2 0 0,-2 0 32,2 0-32,-2 0-32,2 0 0,-14 0 0,12 0-32,-11 0 64,12 0-64,0 0 64,-13 0-32,14 0 0,-2-14 0,2 14 64,-2 0-32,-12 0-32,14-13 32,-15 13-64,15 0 96,-15 0-64,14 0 32,1 0-32,-2 0 0,15 0-32,-14 0 32,14 0 0,-14 0 0,14 0 32,-15 0 32,2 0 64,11 0 225,-11 0-33,12 0-160,0 0-64,14 0 32,-13 0-32,-2 0-128,2 13 64,13-13-32,13 0-32,-1 14-32,1-14-64,13 0-160,0 0-385,0 12-127,0-12-386,13 14-1952,1-1-5767</inkml:trace>
  <inkml:trace contextRef="#ctx0" brushRef="#br3" timeOffset="183655.5">8568 4066 7206,'12'-12'769,"-12"12"-481,-12-14 1698,-2 14-1473,1-13 159,0 13-255,-13 0-417,-1 0-64,0 0 160,1 13-32,0 13-64,12-12 0,-12 12-32,26 1-32,0-14-64,14 14 32,12-1-33,0-12 65,0-1 64,14 13 96,-14-13 1,1 1-97,0-1 96,-15-13 128,-12 13 513,0 0 480,-12 1-160,-15-1-545,0-13-288,1 13-128,0 1-128,12-14-480,-12 12-1058,13-12-1184,0 0-1154</inkml:trace>
  <inkml:trace contextRef="#ctx0" brushRef="#br3" timeOffset="183827.51">8646 4265 3651,'28'27'5413,"-28"-14"-5189,13 0 225,0 1 255,-13 12-575,14-12-514,-2-2-864,2 2-128,-1-1 127,0-13-703,-13 0-2371</inkml:trace>
  <inkml:trace contextRef="#ctx0" brushRef="#br3" timeOffset="183958.52">8714 4093 256,'0'0'8712,"0"-13"-11755,12 13 737,2 13-1153</inkml:trace>
  <inkml:trace contextRef="#ctx0" brushRef="#br3" timeOffset="184340.54">8832 4372 2338,'0'0'2274,"0"0"-1345,0 0 1569,14-14-1569,-14 1-737,0-14-192,0 14 0,12-13-64,-12 12 192,14 1 321,-14 0-193,14 13-96,-14 13 224,13-13 97,0 27-129,-13-14-31,12 13-321,-12-12 96,0-1-96,14 0 0,0 1 0,-14-14 224,13 0 0,-13 0 96,13-14-160,-13 1-95,0 0 31,0 13 192,13-14 256,-13 14-480,0-13-96,13 13-192,-13 0 64,0 13 64,14-13 0,-14 14 0,13-1-321,0 0-736,-13 1-704,13-14-1635</inkml:trace>
  <inkml:trace contextRef="#ctx0" brushRef="#br3" timeOffset="184701.56">9136 4305 10441,'0'0'-608,"-13"0"480,13 0 256,0 13 0,0 1-64,0-1 32,13 0 96,1-13 129,0 14-129,-1-14-224,-1 0-128,15 0 63,-13-14 130,-14 14 63,13-13 384,0 0 97,-13-1 287,0 1-127,0 0 0,0 13-257,0 0 129,0 0-545,0 0-320,0 0 160,0 13 192,0 0-32,13 1-32,-13-1 0,13 0-96,1 1-289,-1-14-543,0 12-97,-13-12-64,13 0 288,-13 0 0,0-12-256,0-2-256,0 1 32,0 0-1378</inkml:trace>
  <inkml:trace contextRef="#ctx0" brushRef="#br3" timeOffset="184887.57">9335 4027 13356,'13'0'1025,"-13"0"-1537,0 13 928,14 13 641,-14 14-352,13 0-385,1 0-96,-14 0-128,12 13-96,-12-27-192,13 14-609,-13-13-352,0-1-320,14-13-545,-14 0-865,0-13-3779</inkml:trace>
  <inkml:trace contextRef="#ctx0" brushRef="#br3" timeOffset="185053.58">9442 4239 12107,'13'0'833,"-13"0"-673,12 0 2082,15 0-865,0 0-640,-1 0-224,1-13-161,-1 13-224,0 0-384,-12 0-769,-14-13-1890,13 13-4100</inkml:trace>
  <inkml:trace contextRef="#ctx0" brushRef="#br3" timeOffset="185240.59">9534 4054 10249,'13'39'673,"0"1"1921,-13-14-191,0 14-1314,0 0-833,0 13-160,0-13-32,0 0-416,0-14-898,14 0-1408,-14-12-1794,0 0-3972</inkml:trace>
  <inkml:trace contextRef="#ctx0" brushRef="#br3" timeOffset="185500.61">9732 4252 10313,'-12'0'-224,"-2"0"288,0 13 1185,1 1-736,13 12-385,-13-13 128,13 14-128,0-14-32,13 13 0,0-26-288,1 14 0,0-14 128,-2 0 96,1 0 32,1-14 64,-1 2-96,-13-2-160,0 1-320,0-14-577,0 14-1281,0-13-1954</inkml:trace>
  <inkml:trace contextRef="#ctx0" brushRef="#br3" timeOffset="185839.62">9772 4252 896,'-13'-13'4324,"13"13"-1729,0 0-1314,0 13 225,0 0-514,0 14-479,13-14-257,-13 14-128,14-14-96,-1 0-192,0 13-352,-13-12-353,13-1-160,-13-13 160,0 0 289,0 13-161,0-13 609,0 0 544,-13 0-96,13-13-320,0 13 97,0-13 127,0-1-192,0 2 96,13-2-96,-13 1 0,0 0 0,13-1 32,-13 1 160,14 13 705,-14-13 352,0 13-672,0 0-257,13 13 609,-13-13-128,0 27-256,0-14 351,0 0-511,13 13-257,-13-12-160,13-1-384,-13 0-866,0 1-1312,13-14-2979</inkml:trace>
  <inkml:trace contextRef="#ctx0" brushRef="#br3" timeOffset="186185.64">9970 4332 11915,'0'13'1697,"0"-13"-2914,0 0 2114,14 0 288,0 0-704,-2 0-385,15 0-32,-14 0-96,1-13 0,-14-1-833,12 1-32,-12 0 224,-12 0-384,-2-1 609,1 14 256,-1-13 96,1 13 416,-13 0 673,26 0-224,-14 0-289,1 13 1,13 14 159,0-14 33,13 14-129,1-14-223,12 0-129,-13 13-64,14-12-512,-1-14-545,-12 13-1185,-1-13-2306</inkml:trace>
  <inkml:trace contextRef="#ctx0" brushRef="#br3" timeOffset="186503.66">10208 4292 11370,'0'0'1474,"-12"0"-1923,-2 0 1026,1 0 192,13 13-449,-13 0-96,13 14 256,0-14-127,0 1-129,13 12-128,0-13-64,1-13-32,12 13 160,-13-13 193,0 0 63,13-13-32,-12 0 1,-14-13-33,13 12-32,-13 1-127,0-14-33,-13 14-128,-1 0-64,2 0-32,-2 13-96,1-14-353,13 14-832,-13 0-833,13 0-1538,0 14-2370</inkml:trace>
  <inkml:trace contextRef="#ctx0" brushRef="#br3" timeOffset="186872.68">10301 4305 3331,'14'13'4003,"-14"-13"-2817,0 0 1600,0 14-992,13-14-449,-13 13-672,0 0-385,0 1-160,14-14-32,-14 12-32,12-12 0,2 0-96,-1 0-96,0-12 32,1-2 32,-14 1 64,12 0-32,-12-1-128,0 1 224,0 13 32,0-13-96,0 13-64,-12 0 64,12 0-128,0 13 224,0 0 160,0 1 0,0-1 33,0 0 31,12 1-64,-12-2-64,14 2-127,-1-1-226,0-13 33,1 0-256,-14 0-513,0 0-1025,12 0-1889,-12 0-5062</inkml:trace>
  <inkml:trace contextRef="#ctx0" brushRef="#br3" timeOffset="187196.7">10593 4292 12555,'0'0'-448,"-13"0"-705,13 0 2306,-14 0-544,0 0-674,2 13 65,12-13 65,0 13 159,0 1-64,0-1-96,12 0-128,-12-13 64,14 14 0,0-2 64,-14 2-32,13-14 0,-13 13 0,13-13 0,-13 0 32,0 13 192,-13-13 1,0 14-33,13-14-224,-14 0-385,0 0-1024,2 0-1410,-2 0-2594</inkml:trace>
  <inkml:trace contextRef="#ctx0" brushRef="#br3" timeOffset="187873.74">10632 4014 6470,'14'13'5253,"-14"-13"-6182,0 27 1345,0-1 737,0 14-512,0-1-321,0 1-128,0 13-64,0-13-96,0-14-160,0 14-897,0-26-288,13 12 256,-13-26 737,13 0 544,0-14-160,0 2-32,14-2 128,-14-12 64,-13 12-31,13 1 383,-13 0 545,0 13-160,0 0-384,0 0-513,0 0-192,0 13 192,-13 0 64,13-13 32,0 14 128,13-1 1,-13 0-97,13 1-64,1-14-64,-14 12-64,13-12 96,1 0-64,-14-12 96,12 12-32,-12 0-64,0 0-32,0 0-64,13 0 64,-13 12 96,0 15 96,0-14-95,-13 15-33,13-3-64,0 16 64,0-15-353,0-13 129,-12 14 96,-2-14-32,14 0 224,-13 0 289,-1-13 255,1 0-31,0 0-321,0-13-96,0 0 65,-1 0-97,14-1-32,0 1-128,0-14-160,27 15 0,-14-15-128,13 0-33,1 15 289,12-2-96,-11 0 96,-2 1 0,0 13 0,1-13-640,-14 13-1635,-13-14-4643</inkml:trace>
  <inkml:trace contextRef="#ctx0" brushRef="#br3" timeOffset="188811.79">11519 4159 12587,'-13'0'257,"13"14"-321,-13-1 864,13 14 129,0-1-608,0 14-257,13-14 0,0 1 64,14-14 0,-1 0 0,0-13-32,-12 0 0,12 0-96,-13-13 64,-13-14-32,13 14-32,-13 0-192,-13 0 0,13-1-96,0 1-225,-13 13-256,13 13 257,0-13 64,0 14 31,0-1 257,0 13 128,0-12-64,13-1-545,0-13-159,15 13-1,-16-13 545,15 0 288,-14-13-97,1 13-287,-14 0-449,12 0-480,-12 0 577,14 13 575,-1 1 193,-13 12-32,13 14 577,-13-1-193,0-12 193,14 13-289,-14-14 769,12-12 289,-12-1 63,14-13-256,-14 0 353,0-13-898,0-1-512,-14-12-96,2 0 96,-2-15-31,14 2-65,-13-1-289,26-13-1056,-13 26-256,14 1 1344,12 13-95,0-1 128,-12 14 160,12 0 288,-13 14 64,0-1 257,1-13 96,-14 13-65,0 0 385,-14-13-128,-12 14-513,12-14-256,-12 0-288,13 0-737,0 0-1345,13 0-2691</inkml:trace>
  <inkml:trace contextRef="#ctx0" brushRef="#br3" timeOffset="189222.81">12141 4265 12812,'0'-13'1089,"-13"13"-1153,-1 13 672,-12-13-95,0 27-449,12-14-32,2 14-32,12-14-96,0 0-64,12 1-193,2-2 1,12-12 224,0 0-161,1-12 289,-14-15 97,13 14 159,-26-14 0,14-13 0,-14 14 33,0-14 95,0-13-352,-14 13-128,2 0-32,-15 14 64,14 0 96,13 26 96,-14-14-128,14 28-256,0-1 256,0 14 192,14 12 64,-1-12-128,0 12-32,13 1-32,1 0-224,0-14-737,13 1-192,-14-14-128,14 0-64,-14-13-321,-13 0-416,14 0-608,-27-13-1025</inkml:trace>
  <inkml:trace contextRef="#ctx0" brushRef="#br3" timeOffset="189476.83">12419 4265 3683,'-13'-13'3267,"-1"13"-1537,1 0 127,-13 0-255,13 13-673,-1 1-192,0 12-65,14-13-191,0 14-225,14-14-128,13 1 0,-14-2-160,13-12 32,1 0 64,-1 0-128,-13-12-32,1-2-32,-1 1-128,-13 0-257,0-1-63,-13 1 223,13 13 129,-14 0 128,1 0 64,13 0 64,-13 13 64,13-13-96,13 14-32,-13-1-480,27 0-1346,-14-13-1794</inkml:trace>
  <inkml:trace contextRef="#ctx0" brushRef="#br3" timeOffset="189648.84">12565 4252 11530,'13'0'32,"-13"0"1122,13 0 928,14 0-1442,-1-13-384,0 13-31,1 0-97,-14 0-417,0-13-992,0 13-1954,-13 0-4772</inkml:trace>
  <inkml:trace contextRef="#ctx0" brushRef="#br3" timeOffset="189844.84">12618 4027 9641,'13'39'2498,"-13"-12"-1921,0 0 1697,0 12-320,0-12-929,0 13-641,0-1-256,0 1-128,0 0-64,0-13-833,0-1-897,13 0-1409,-13-12-2242</inkml:trace>
  <inkml:trace contextRef="#ctx0" brushRef="#br3" timeOffset="190160.87">12736 4358 10281,'14'0'-512,"13"0"384,-15 0 992,15 0-127,0-13-96,-1 0 544,1-1 32,-14 1-640,-13 13-738,0-13-383,-13 0 31,-14-1-351,1 14 543,-15 0 385,16 14 225,-2-1 191,13 13-64,1-12 129,13 12 192,13 0-1,1 1-191,13-14-65,12 1-63,0 0-289,2-2-64,-15-12-32,14 13-96,-27-13-256,0-13-1474,-13 13-3683</inkml:trace>
  <inkml:trace contextRef="#ctx0" brushRef="#br3" timeOffset="190903.91">9216 4650 13837,'0'-14'1249,"0"1"-1121,-14 13 0,1-13-160,1 13-128,-15 13-32,13 0 32,-11 14 63,-2-1 129,13 14 0,-12-1 1,26 2 31,0-2-64,13 1 96,0 0-32,14-14 64,12-13-64,2 0 320,-2 1 289,1-14-225,0-14-191,-1 1-97,-12 0 64,-14-13-64,1-1-96,-14 1-64,0-1-96,-27-12-96,13 12-128,-25 1-33,12-1 129,-12 14 128,-2-1 32,16 14 64,-2 14 64,0-1-96,15 0 64,12 13-32,12 1 64,1 0 0,15-1 32,-3-12-224,16 12-288,-15-13-994,14 0-1569,-1 1-3747</inkml:trace>
  <inkml:trace contextRef="#ctx0" brushRef="#br3" timeOffset="191192.93">9547 4941 9032,'-13'13'4132,"13"-13"-4645,-13 0 610,13 13 159,0 0-192,0 1 0,13-1 0,0-13 32,14 13 224,-14-13 97,13 0-161,1-13-128,-14 13 96,0-13 65,-13-1-33,13 1 64,-26 0 225,0 0-289,0 0-96,-14-1-96,14 14-160,-13 0 32,12 0-481,1 0-1216,13 14-3236</inkml:trace>
  <inkml:trace contextRef="#ctx0" brushRef="#br3" timeOffset="192165.99">10354 4862 12139,'-12'-14'0,"-2"1"-32,1 0 448,-1 13 97,-13 0-257,15 13-320,-15-13 32,14 13 32,-1 14 64,2-14-96,12 13 0,0-12 0,12 12-416,15-13-193,0 0-64,-1-13 385,14 0 96,-14 0 128,-12-13 0,12 0 96,-12 0 64,-14 0-32,12-14 128,-12 14 64,0 0 64,-12 0-160,12-1-128,0 14 0,0 0-96,0 14 32,0-14 64,0 13 128,12 0-32,-12 0-31,14 0-33,-1 1-32,-13-1-32,13 0 96,1-13-32,-14 13 64,0-13 96,0 0 192,12 0 97,-12 0-289,0-13-160,0 13-32,0-13-32,14 0 0,-1-1-32,0 14 32,1-13 96,-2 13 96,16 0 224,-15 0 1,0 13 95,-1-13-192,2 14-223,0-1-65,-14 0-129,13 0-671,0 0-866,0-13-672,0 14-3396</inkml:trace>
  <inkml:trace contextRef="#ctx0" brushRef="#br3" timeOffset="192577.01">10858 4914 7975,'0'-26'1762,"0"26"-1634,-14-13 1377,0 13-416,-11 13-736,11 0-321,1 0 32,13 1-32,0 12-64,0-13 64,0 0-32,13 1-128,13-1 0,-13-13 224,15 0-32,-2 0 64,0-13 0,-12-1 160,-1-12 417,0 13-161,-13-14-127,0 1-161,0-14-352,0 1-96,-13 12-161,0-13 225,-1 14 64,-12 12 320,13 1-31,0 13-225,-1 13 256,14 1 96,0 12 33,0 14 159,14 0-95,12-14-97,0 14-96,1-14-128,12 1 32,1-1-160,-14-13-224,15 1-32,-29-14-449,15 13-992,-13-13-1218,-14-13-6758</inkml:trace>
  <inkml:trace contextRef="#ctx0" brushRef="#br3" timeOffset="193313.05">11704 4822 6854,'27'-27'-705,"-14"27"-2690,1-13 3779,-2-1 609,2 2 577,-1-2 288,-13 1 256,0 0-64,0-1-257,0 1-864,-27 0-705,15 13-320,-29 0 96,16 0-32,-3 0 0,-11 13 0,12 0 0,1 14 96,0 0-64,12-1 32,1 1 0,13-1 64,13 14 0,1-14 1,25 1-65,-12-1 32,25-13 32,-12 0-32,0-13 64,0 0 64,0 0 0,-14-13 0,-13 0-63,14-13-33,-27-1-32,0 1-64,-14-1-64,1 1-161,-14-1 65,-12 0 96,0 1 64,-2 13 32,2 0 0,-1 13-32,0 0 96,14 13-64,0 0 0,26 1 1,0-2 159,0 2 64,26 13 96,0-14 33,14 13-129,0-12-128,-1-1-96,2 0-64,-2 0-160,0-13-513,1 0-480,-14 13-1025,1-13-3972</inkml:trace>
  <inkml:trace contextRef="#ctx0" brushRef="#br3" timeOffset="193522.06">12141 4888 15919,'0'13'0,"0"14"768,0-14 994,0 13-1121,0-13-577,13 14 32,-13 0-192,14-15-321,-2 2-800,-12 12-1602,14-26-4067</inkml:trace>
  <inkml:trace contextRef="#ctx0" brushRef="#br4" timeOffset="211973.12">3247 2649 1185,'14'-26'1569,"-14"26"-31,0-14 704,0 14-64,0 0 160,0-13-769,0 13-480,0 0-256,0 0-160,0 0-225,0 0-191,0 0-257,0 0-64,13 0-1,-13 13 1,14 14-32,-14-14 128,12 27 32,-12-14 0,0 14 33,0-1 63,0 1-64,0 0 0,0 13-32,-12-13-64,12 13 32,0 0 0,0 0 32,0-1-96,-14 15 128,14-14-96,0 1 32,-13-2 32,13 1-160,-14 1 96,14-2 0,-13 14 0,13-13 96,-12 1-64,12-2 32,-14 2-64,0-1 96,14-14-96,0 1-32,-13-14 32,13 1 0,0 12 0,0-12 32,0 0 0,0-14 32,0 13-31,0-12-33,0-1 0,0 0 0,-13-13 0,13 0 32,0 14 0,0-14-32,0 0 32,0 0 0,0 0-32,0 0 32,0 0-32,13 0 64,-13 0 64,0 0-32,0 0 0,0 0-32,13 0-32,-13 0 96,14 0-192,-14 0 96,14 0 0,-2 0 0,15 0-64,-14 0 64,13 0 64,1 0-64,0 0 161,12 0-225,0 0 64,1 13-32,13-13 64,0 0-32,0 0 0,13 0 0,-13 0 0,14 0-32,-1 0-32,-13 0 96,13 13-32,0-13 128,-14 0-128,15 0-64,-1 0 32,0 0-32,0 0 32,1 0 0,-1 0-32,0 0 32,-12 0-32,12 0 128,-14 0-224,14 0 224,-13 13-128,0-13-64,13 0 224,-12 0-160,12 0 64,-14 0-32,1 0-32,14 0 128,-1 0-224,-14 0 128,14 0-64,-12 0 128,12 0-96,-13 0 64,13 0-32,-13 0-32,13 0 64,-13 0-32,0 0 0,14 0-64,-14-13 96,13 13 0,-14 0-64,1 0 64,13-13 0,-13 13-32,13 0 0,-12 0-32,-15 0 96,14 0-96,13 0 64,-12 0 32,-2 0-128,1 0 0,0 0 96,-1-13 0,14 13 0,-12 0-64,-1 0 96,0 0-160,-1-14 160,2 14-128,-14 0 128,-1 0-96,1 0 96,-1 0-64,-12 0-64,-1 0 224,15 0-256,-28 0 96,12 0 0,3 0 32,-15 0-64,0 0-32,0 0 160,0 0-192,-13 0 128,0 0 96,0 0-128,0 0 384,0 0-191,0-13-161,0 13 0,-13-13-64,13-1 0,0 1 0,-13-13 128,13-1-96,0 0-128,0 1 160,0-14 32,0 1-160,0-1 64,0-13 64,0 0-64,0 0-65,0 0 162,0-13-130,0 0 194,0 13-322,0-14 322,0 1-129,13 0-65,-13 13-223,0-13 673,13-1-257,-13 14-192,14 0 128,-1 0-96,0 0 32,-13 0 0,13 13 64,-13-12 0,13 12-64,-13 0 32,0 14 96,0-14-128,0 13 0,-13 14 0,13-13-32,0 12 0,-13 1-128,13 0-32,0-1-1,0 2 129,-13 12-64,13-14 96,0 14-128,-13 0 160,13-14-160,-14 14 160,14 0-96,-13 0 0,-13 0 0,13 14 96,-15-14-65,3 14 65,-2-14-96,-13 12-96,0-12 96,-12 0-96,12 14 160,-14-14 32,-12 0 0,14 13-32,-14-13 64,0 13-32,-14-13 0,14 0 0,0 14-32,-14-14 64,14 0-64,-13 0 32,0 13 0,-1-13-32,0 0 64,1 0 0,0 13-64,0-13 32,-1 0 32,1 13-64,-1-13 32,-13 0 0,14 0 0,-13 14 32,-2-14 0,16 0-32,-15 0 96,13 0-32,-13 13-64,15-13 32,-15 0-32,13 0-32,1 0 0,-1 0 32,2 13 0,-2-13-32,0 0 32,1 13 0,-1-13 32,1 14-32,13-14 0,-13 13 0,12-13 0,1 0 32,0 13-32,12-13 32,-12 0-32,14 0 0,-1 0 32,0 0-32,13 0 0,1 0 32,-2 0 0,15 0 32,0 0-32,0 0 32,12 0-160,-12 0 0,12 0-96,-12 0 96,13 0 32,0 0 32,-1 0-32,2 0 96,-2 0 0,1 0 0,13 0 32,-14 13 32,14-13 32,0 0-128,0 0-32,0 0 0,0 0 32,0 13 32,0-13-32,14 14 32,-14-14 32,13 13-64,-13 0 0,0 1 0,0-2-32,0 15 32,0-14-32,0 27 32,0-14 0,0 15-32,14-15 32,-14 14-32,0-1 64,0 15-64,0-15 32,0 0 0,0 1 0,0 14 0,-14-14 0,14 12 64,0-12-128,0 13 96,0-13-32,-13 13 64,13 0-96,0-13 0,0 13-32,13-13 128,-13-1-32,0 15-64,14-15 64,-14 1-32,12-1 64,-12 1-32,0 0-32,14-1 64,-14-12-64,0 13 0,0-14 32,0 14 96,0-13-96,0-1 0,0 1-32,0-1 97,0 1-194,0-14 162,0 14-97,0-15 64,0 15 0,0-14-32,0-13 64,0 14 64,-14-14-128,14 14 64,0-14 32,0 0 128,0 0 0,14 0 33,-14 0-225,0 0-96,0 0 64,13 0 32,-13 0-32,13 0-193,13 0-159,-12 0 480,12-14-192,0 14 64,1 0 0,12-14 0,-12 14 0,12 0-32,15-13 128,-1 13-96,13-13 96,-13 13-160,13 0 64,0-14 0,14 14-32,-14-12 0,14 12-32,-1-14 128,1 14-64,-2 0-32,-11-13 96,12 13-128,0 0 192,1 0-192,-14 0 32,14 0 0,-14 0 32,14 0 32,-14 0 64,12 0-192,-12 0 64,14 0 64,-14 0-96,14 0 96,-14 0-32,0 0 0,0 0 32,14-13-32,-14 13-96,0 0 160,0 0-32,0 0 0,14 0-64,-14 0 32,14 0 0,-14 0-64,14 0 64,-2 0-96,-11 0 64,-1 0 64,13 0 64,-25 0-192,12 0 128,0 0-32,-14 0 0,15 0 0,-14 0 0,13-14 64,-14 14-160,2 0 64,12 0 0,-13-13 0,0 13 32,-14 0 0,14 0 32,-13 0 32,-1 0 32,2-13-160,-15 13 96,14 0-64,-14 0-64,0 0 224,1 0-288,-1 0 64,-13-13 128,1 13 0,0 0 0,-14 0 64,0 0 64,13-14-32,-13 14-128,0 0 32,0 0-128,12 0 32,-12-13-160,0 13 160,0 0 0,14-13 128,-14 0-96,0 13 160,0-27-64,-14 14 0,14 0 128,0-14-192,-12 14-32,12-27 32,0 13-32,-13-12 0,-1-1-96,14 0-128,-14 1 224,1-14 0,1 0 0,-2 0 32,14 0 32,-13 0 0,-1 0 64,14 13-160,-13-13 128,13 13-96,0-13 32,0 1-64,0 12-160,0-13 416,13-14-192,1 14 0,-1 0 64,1 0-32,-14 0-64,12 14 96,1-14-32,-13 26 160,0-13-96,14 13-160,-14 1 32,0 0 32,0 12 0,0-12 64,0 13-192,0-14 96,-14 14 64,14 13-64,-13-13-32,13 0 64,-12 13-32,-2-14-96,1 14 64,-1-13 0,1 13 0,0 0-32,0 0 63,-14 0 33,14 0 0,-13-13-64,-1 13 64,0 0-128,2 0 128,-16 0-32,15 0 32,-27 0 0,13 0 0,-12 0 0,-1 13 0,0-13 0,-13 0 0,-1 13 0,-12-13-96,-1 0 0,1 14 32,0-14-32,-13 13 96,-2-13-64,2 13 64,0-13 32,-2 0 0,-11 13-32,12-13 0,0 0 64,1 0-128,-1 14 64,0-14 0,1 0-32,-1 0 0,13 13 0,-12-13 32,-1 0 32,0 13-32,15-13 32,-15 0 0,0 0-32,13 0 32,-12 0 0,12 0 0,1 0-32,0 0 0,0 0 0,-1 13 0,14-13 0,-13 0 0,13 0 0,12 0 0,-12-13 0,0 13-32,12 0-64,2 0-64,-14 0 96,0 0 32,13 13 0,0-13 32,13 0 32,0 0-32,0 13 0,1-13 0,12 0 0,15 0 32,-2 0-32,1 0 32,13 0 96,0 0-96,0 0-64,0 0-64,0 0 32,0 0 0,0 0-32,0 0 31,0 0-63,0 0 160,0 14-64,0-14-32,0 0 64,0 13-32,0-13 0,0 13 32,0 1-32,0-2 32,0 2 0,0 12 0,0 1 0,0 12-160,0 2-545,0-2-288,-13 14 321,13-13 416,-14-13 159,14 12 65,0 0 64,-12 1-32,12 1 0,0 12 0,-14-13-32,14-1 32,-13 1-64,13 13 64,0-13 32,-14-1 65,14 1 127,-13 0 96,13-1 64,0 1-191,-12 0 31,12 0 64,0 0 64,0-1-95,0 14-129,0-13-32,0 0-32,0 0-32,0-1 64,0-12 64,0 12 64,0-12 33,0 0-33,0-1-96,0 0-160,0 14-705,0-13-1729,0-1-3620</inkml:trace>
  <inkml:trace contextRef="#ctx0" brushRef="#br4" timeOffset="-214299.43">3380 3908 6085,'0'0'1922,"0"0"-1666,0 0 1730,0 0 673,0 0-1474,0 0-833,0 0 33,0 0-1,0 0-96,0 0-160,0 13 64,0-13 33,0 13-65,-14 14-96,2-14-32,-15 13-64,14 14-32,-27 0-32,13 0-96,-12 13 95,-1-13-31,-13 12 64,0-12 64,1 0 0,-2-1 128,-12-12 225,13 14 127,0-16 129,-13-11-193,14 13 33,-2-15-193,1 2-160,14-14 64,-14 0-64,12 0-64,3-14 128,-3-12-128,2-1-192,12 2 96,1-16-96,-1-12 128,14 13 32,0 14-32,13-14 256,-13 27-128,13-13 32,0 26 33,0-14-161,0 14-97,0-13 97,0 13-96,0 0 0,0 0 0,0 0-32,0 0-96,0 0-161,0 0-575,0 0-482,-13 0-1184,13 0-2467</inkml:trace>
  <inkml:trace contextRef="#ctx0" brushRef="#br4" timeOffset="-213966.41">2096 4318 14285,'-14'14'1249,"14"-14"-1025,0 0 609,0-14 512,0 14-512,0-13-641,14 0-63,-1-27-161,1 14 128,-1-1 0,-13-13-64,12 14 32,-12-1-64,14 1 32,-14 0 32,0 26-96,14-14 64,-14 14-224,13 0 0,0 0 31,0 14 33,0-2 32,14 2-320,-14-1-225,13 14-512,1-14-769,-14 13-1665,0-12-3396</inkml:trace>
  <inkml:trace contextRef="#ctx0" brushRef="#br4" timeOffset="-205466.92">1328 6160 832,'-12'0'1762,"24"0"-1410,-12 0 289,0 0 704,0 0-32,14 0-608,-1-14 0,-13 14-257,13 0-224,13 0 161,-12 0-33,-1 0-192,0 0-96,1-13-32,-2 13 0,2 0 0,-1 0 64,0 0-160,15 0 32,-3 0 0,-11 0 32,13 13 0,-15-13-32,15 0 32,-14 0-32,13 14 64,-12-14 0,-1 0-32,14 0 64,-15 0-64,15 13 64,0-13-64,-1 0 33,-13 0 31,14 0-32,-1 0 0,1 0-32,-14 0 32,13 0-32,1 0 0,-1 0 0,1 0 0,-1 0 0,0 0 0,15 0 32,-2 0 32,-12 0-32,12 0 128,1 0 96,0 0 0,-1 0-95,2-13-65,11 13-32,-12 0-32,0 0-32,-14 0 0,14-14 0,-1 14 64,-12 0-32,12 0 0,-12-13-32,13 13 0,-14 0 32,1 0-32,12 0-32,-12 0 32,12-13 0,-11 13-64,11 0-96,0 0 96,1 0 32,0 0 32,0 0 0,-1 0 32,2 0 32,-2 0-64,0 0 32,1 0 0,0 0-32,0 0-64,-1 13 64,0-13 0,2 0 0,-2 0 0,1 0 0,0 13 0,-1-13 0,1 0 32,-1 0-32,2 14 0,-2-14 0,1 0 0,0 0 0,-1 0 0,1 13 32,-1-13-64,2 0 64,-2 0-32,-12 0 32,12 13-32,1-13 0,-14 0 64,27 0-64,-12 0 0,-2 0-64,1 0 128,13 0-128,-14 0 128,14 0-64,-13-13 0,13 13 32,-14 0-64,15 0 64,-15 0-32,14 0 0,-13 0 0,13-13 0,0 13 32,-13 0-64,12 0 32,1 0 0,0-14 32,-1 14-32,-11 0 32,12 0 64,-13 0 64,-1-13-96,14 13 0,-13 0-128,0 0 64,-1 0 64,14-13-128,-13 13 32,-1 0 0,2 0 32,-3 0 0,3 0 0,-15 0 0,14 0 0,-1 0 0,14 0 0,-12-14-32,11 14 32,-12 0-64,13 0 64,0 0 0,-1 0 0,15-12 32,-14 12 0,0-14 32,13 14 96,-13 0 289,13-13 31,0 13-192,0 0-31,0 0-161,1 0-96,-1 0 0,0 0 0,0 0 0,1 0 0,-1 0 0,0 0 64,13 0-64,-12 0 32,12 0 32,0 0 96,0 0 257,-13 0-33,1 0-224,-1 13-64,-13-13-96,-14 0 32,-11 0-32,-3 0-32,-11 0-384,-1 0-257,1 0-384,-14-13-929,-14 13-1986</inkml:trace>
  <inkml:trace contextRef="#ctx0" brushRef="#br4" timeOffset="-202289.75">760 6756 7046,'-41'13'513,"29"-13"95,12 0 33,-13 0 224,13 0 192,0 0-353,0 0-415,0 0 287,13 0-127,-1 0-289,1-13 0,15 13-128,-2 0 0,0 0-32,1 0-32,-1-13-128,1 13-577,-1 0-736,-13 0-449,-13 0-320,13 0 160,-13 0 544,0 0-1407</inkml:trace>
  <inkml:trace contextRef="#ctx0" brushRef="#br4" timeOffset="-202045.73">918 6716 3138,'-13'-26'2531,"0"26"-994,13-14-480,0 14-384,0 0-385,0-13-160,13 13-128,-13 0 32,13 0 129,13 0-65,-12 0-96,13 0-32,-15 0-32,1 0 96,15 13-64,-15-13 32,-13 14 32,13-1 64,-13 0-128,0 1 224,0-1-192,0 13 128,-13-12-96,0-14 32,13 13-64,-14 0-929,0 0-1345,-11-13-3652</inkml:trace>
  <inkml:trace contextRef="#ctx0" brushRef="#br4" timeOffset="-201165.68">799 7365 9769,'-26'0'192,"13"0"-128,-1 0 32,14 0 513,-14 0 191,14 0-671,14 0 351,0 0 65,-1 0-225,0 0-128,13 0-32,1 0 0,-1 0-64,1 0 0,-1 0-63,-13 0 63,14 0-64,-13 0-321,-1 0-704,-1 0-1153,-12-13-2626</inkml:trace>
  <inkml:trace contextRef="#ctx0" brushRef="#br4" timeOffset="-200905.66">918 7299 8808,'-13'-13'448,"13"13"129,0 0 416,0-14-385,0 14-383,0 0-33,13 0-160,0 14 0,14-14 0,-13 13 64,11-13-64,-12 13-32,15 1 0,-15-14 0,13 13-32,-26 0 64,13-13 64,-13 13 160,0 1 33,0-1-97,-13 0-96,0 1-256,-13-1-993,12 0-2531</inkml:trace>
  <inkml:trace contextRef="#ctx0" brushRef="#br4" timeOffset="-193215.22">746 7908 8039,'-14'-13'449,"1"13"1312,1 0-640,12 0-64,-13 0-224,13 0-128,0 0-353,0-13-224,0 13 289,13 0-97,-13 0-160,25 0-128,-11 0 0,13 0 0,-1 0-32,1 0 96,-14 0-96,13 0-32,-13 0-416,1 0-641,12 0-769,-26 0-769,13 0-287,-13 0-1218</inkml:trace>
  <inkml:trace contextRef="#ctx0" brushRef="#br4" timeOffset="-192955.22">918 7790 7911,'-13'-14'545,"13"14"-545,0 0-225,0 0 161,13 0 128,-13 14 96,13-14 161,14 0-65,-13 13 385,11 0 95,-12-13-127,15 13-289,-2 0-160,-13 1 33,0-14 287,-13 13 97,0 0-129,0 0-224,-13 0-32,0 1-192,-13-1-512,12-13-1250,-13 13-2049</inkml:trace>
  <inkml:trace contextRef="#ctx0" brushRef="#br4" timeOffset="-192508.18">839 8478 10249,'-13'0'321,"-1"13"-1026,1-13 577,13 0 128,0 0 256,13 0-64,14 0-160,-14-13 0,13 13 64,1 0 32,-1 0-64,-13-13 1,15 13-97,-15 0-385,-1-13-1024,1 13-1026,1-14-2721</inkml:trace>
  <inkml:trace contextRef="#ctx0" brushRef="#br4" timeOffset="-192285.17">985 8385 4003,'-27'-13'865,"27"0"-384,-14 13-289,14 0 32,0 0 545,0 13-65,14-13-63,13 13-32,-15-13 159,29 14-640,-15-14-96,14 0-32,-14 0-64,0 13 64,-12 0 128,-1 0 65,-13 1-65,-13-1 0,-1 0-64,1 13-352,0 1-769,-13-14-1346</inkml:trace>
  <inkml:trace contextRef="#ctx0" brushRef="#br3" timeOffset="-181529.55">8370 4557 6021,'0'-13'1089,"0"13"321,0 0 223,0-14-31,0 14-289,0 0-416,0 0-385,0 0-63,0 0 63,12 0-31,-12 0-257,14 0-96,-1 0-32,14 0 32,-1 0-32,0 0 0,14 0-64,0 0 0,-1 0-32,14 0-32,1 0 32,-2 0-96,14 0-160,-12 0-32,12 14-65,-14-14-31,14 0 64,-13 13 160,13-13 63,-12 0 1,12 0-96,-13 13 32,13-13-256,-27 0-193,15 14 225,-1-14 31,-1 0-351,14 13-65,-13-13 289,14 13 287,12-13 129,-13 13 64,14-13 160,13 0 321,-15 13 160,2-13 159,0 0-31,12 0-160,-12 0-1,-2 0-159,16 0-97,-15 0-64,1 14-128,-14-14 0,-13 0-127,-14 0-66,1 0-31,-26 0-320,-2 0-545,-12-14-800,-12 14-3044</inkml:trace>
  <inkml:trace contextRef="#ctx0" brushRef="#br3" timeOffset="-177701.33">8660 6769 1345,'-14'0'1954,"14"0"192,0 0-32,-12 0-513,12 0-224,0 0-127,0-13-225,0 13-161,0 0-191,0 0-353,0 0-224,0 0-31,0 0-33,0 0-32,0 0-97,0 0 1,0 0 96,0 0 96,12 0 1,2 0-1,0 0 96,-1 0-96,0 0-128,13 0 160,-12 0-128,12 0 32,0 0-32,1 0 32,-14 0-32,13 0-64,-12 0-96,-14 0-192,14 0-97,-14 0-224,0 0 1,0 0 63,0 0-191,0 0 95,0-13-96,0 13-993,-14 0-2273</inkml:trace>
  <inkml:trace contextRef="#ctx0" brushRef="#br3" timeOffset="-177447.32">8832 6663 5445,'0'0'-128,"0"0"31,0-13 706,0 13 64,14 0-641,-14 0-32,12 0-64,-12 13 96,0-13-192,0 0 63,14 0-63,-14 0 96,0 0-32,0 0 224,0 0-128,0 0 64,0 0-224,0 0-897,-14 0-3779</inkml:trace>
  <inkml:trace contextRef="#ctx0" brushRef="#br3" timeOffset="-176886.29">8780 6676 4131,'0'-13'2915,"-14"13"-2338,14 0 1216,0 0 482,0 0-834,0 0-1057,14 0-95,-14 0 95,12 13-96,2-13-224,-1 14 64,0-14-96,1 0 65,-2 13-130,16-13 33,-15 0-32,0 13-128,-1-13-96,2 0 128,-14 0 96,0 14-32,0-14 96,-14 13 128,2 0 32,-1 0-128,0 1-32,-15-1-32,16 0-192,-2 13-1602,1-12-4740</inkml:trace>
  <inkml:trace contextRef="#ctx0" brushRef="#br3" timeOffset="-175876.23">8660 7233 9256,'-14'-13'897,"14"13"-320,0 0 1505,0 0-1025,0 0-481,0 0-95,14 0-65,13 0-128,-14 0-128,13 0-95,-12 0-65,12 0 32,0 0 0,-12 0-32,-1 0 0,14 0 0,-15 0-32,-12 0-97,14-14-95,-14 14-256,0 0-641,0 0-865,0 0-1345,0 0-737</inkml:trace>
  <inkml:trace contextRef="#ctx0" brushRef="#br3" timeOffset="-175617.22">8819 7153 2370,'0'0'1089,"0"-13"769,0 13 288,0 0-321,13 0-640,-13-13-416,14 13-64,-2 0-97,2 13-223,0-13-129,-1 13 96,0-13-192,-13 14 97,12-1-33,2-13-128,-14 13 0,14 0-64,-28-13 96,14 14 96,-14-1-63,2 0-33,-1 1-32,0-14-64,-1 12-96,0 2-1281,2-1-2883</inkml:trace>
  <inkml:trace contextRef="#ctx0" brushRef="#br3" timeOffset="-174384.14">8607 7816 4516,'0'0'3907,"-13"0"-3714,13 0 864,0 0 352,13 0-288,-13 0-384,14 0-385,11 0-256,3 0 128,-15 0 97,14 0 31,-1 0-256,0 0-32,-12 0-32,12 0-64,-13 0-96,-13 0-609,0-13-800,0 13-833,0 0-705,0 0-352</inkml:trace>
  <inkml:trace contextRef="#ctx0" brushRef="#br3" timeOffset="-174154.13">8740 7736 4644,'-14'0'1121,"28"0"-160,-14-12 480,13 12-95,0 0 63,1 12-672,-2-12-353,2 0 128,12 14 65,-12-14 128,-2 13-257,2 0-288,-14 1-96,0-1-32,-14 13-32,2-13 0,-2 1-256,-12 12-96,12-13-193,-12 0-416,13 1-1409,0-1-3844</inkml:trace>
  <inkml:trace contextRef="#ctx0" brushRef="#br3" timeOffset="-173353.08">8687 8385 9705,'-13'0'576,"-1"0"-352,14 0 513,0 0 480,0 0-576,0 14-353,14-14-64,-1 0-31,0 0 95,1 0 0,-2 0-32,15 0-128,-14-14-128,13 14 97,-12 0-97,-1 0 0,0-13-64,1 13-193,-2 0-351,-12 0-385,0 0-641,0 0-640,0-13-449,0 13 289,-12 0 288,12 0 481</inkml:trace>
  <inkml:trace contextRef="#ctx0" brushRef="#br3" timeOffset="-173116.07">8806 8306 3331,'0'-14'2146,"0"14"-385,0 0 481,0 0-512,13 0-641,-13 0-192,13 14-385,1-14-63,-2 0-161,16 13-64,-15-13-31,12 13 127,-11 1-160,0-14-128,-1 0-32,-13 13 0,13 0-32,-13-13 32,-13 13 0,13 1 0,-13 12 0,-1-13 32,0 1-32,2-1-512,-14 0-1378,12 0-3491</inkml:trace>
  <inkml:trace contextRef="#ctx0" brushRef="#br3" timeOffset="-170098.9">9931 8915 2530,'0'13'737,"0"-13"416,0 0 512,0 0-127,0 0-353,0 0-448,0 0-193,13 14 1,-13-14-33,0 0 1,0 0-1,0 12-96,-13-12-63,13 0 191,0 14 65,0-14-161,0 14-31,0 12-33,0-13-128,0 14 1,0-1-1,0 1-64,0-1-96,0 1-32,0-14-64,0 13-32,0 1-96,13-14-256,-13 0-129,0 1-256,0-2-480,0-12-1313,0 14-1826</inkml:trace>
  <inkml:trace contextRef="#ctx0" brushRef="#br3" timeOffset="-169730.88">9786 9167 11242,'-27'13'256,"13"-13"-640,14 0 672,0 0 1314,0 0-930,14 0-575,-14-13-1,13 13-32,1-13 64,-1-14-96,0 14-32,13-13 0,-12-1-64,-1 0 64,-13 1 96,13 0 320,0 12 161,0-12-225,-13 26-64,14-14 65,-14 14-33,13 0 0,0 14 1,0-14-33,0 12-32,1 16 0,0-16-192,11 2-31,2-1 31,-1 14-64,1-14-225,0-13-479,-1 13-642,0 1-1312,-12-14-3300</inkml:trace>
  <inkml:trace contextRef="#ctx0" brushRef="#br3" timeOffset="-168950.83">2347 9008 10313,'0'26'737,"0"-12"-737,0-14 192,0 13 673,0 14 64,0-14-449,0 13-320,0 1-160,13-1 32,-13 14 1,0-14-33,0 0-33,0-12-447,0 0-449,14-2-1409,-14-12-2755</inkml:trace>
  <inkml:trace contextRef="#ctx0" brushRef="#br3" timeOffset="-168620.81">2215 9154 11466,'-26'26'2275,"13"-26"-2211,13 0-64,0 0 1121,0 0-257,0 0-928,0-13 64,0 13 64,13-13 1,0 13-1,0-14-32,14-12 64,-14 13-160,0-14 160,13 14 0,-12-14 32,-1 14 96,0 0-64,0-1-64,-13 2-128,0 12-128,13 0 192,-13 0 32,14 12-96,-14 2 64,27-1-32,-15 0-96,15 1-1281,-13-1-1890,12 14-4613</inkml:trace>
  <inkml:trace contextRef="#ctx0" brushRef="#br3" timeOffset="-165849.66">15119 7803 6342,'-14'0'896,"1"0"289,13 0 929,0 0-448,0 0-257,-12 0-288,12 0-192,12 0-192,-12 0-32,13-13-161,1 13-63,13 0-193,-1 0 32,14 0-96,-1 0-31,27 0-97,1 0 0,-1 0 0,13 0 0,-13 0-96,-13 0-32,-13 0 0,-14 13 0,1-13 32,-1 0-224,1 0-97,13 13 33,-28-13 0,15 0 0,-27 0-33,14 0-415,-14 0-193,0 0-320,-14 0-801,1 0-2435</inkml:trace>
  <inkml:trace contextRef="#ctx0" brushRef="#br3" timeOffset="-165408.63">15502 7644 6245,'0'0'705,"0"0"-449,0 0 1698,-12 0-1249,-2 0-609,-12 0-64,0 12 32,-1-12 96,-12 14 96,-15-1 257,14 1 128,0-1-65,-12-13 33,12 14 287,0-2-127,0 2-96,27-14-289,0 13-256,13 0 193,13 1 415,14-1-191,12 13-193,2-13-128,-2 14 1,14-1 31,-13-13-128,-1 14-192,2-14 64,-15 1-993,-13 12-769,-13-13-2145</inkml:trace>
  <inkml:trace contextRef="#ctx0" brushRef="#br3" timeOffset="-163176.5">9534 6981 160,'0'0'1793,"0"0"-191,0 0-321,0 0-288,0 0 160,0-13-32,0 13-160,0 0-64,13 0-32,-13 0-161,0 0-191,0-14 31,0 14-127,0 0-97,0 0-32,0-12-127,0 12 95,0 0-64,0 0-96,0-14 32,-13 14-96,13 0 64,-13 0 0,0 0-64,-1-13 32,-13 13 1,15 0 63,-1 0-32,-15 0 64,15 0 32,-13 0-160,13 0 0,-14 0-32,1 0 32,13 0 64,-14 0-64,1 13 32,13-13 32,-15 14-64,3-2 1,12-12-1,-15 14 0,15-1-64,1 0 32,-2 1-32,1-1 32,13-13 32,-14 13-32,1 0 0,0 1 32,13-1-32,-13 0 0,0 14-32,13-14 64,-14 0-32,14 0 0,0 1 0,0-1 32,0 0 0,14-13-32,-1 27 64,-13-14-64,13 0 0,-13 1 0,13-2 0,-13 2 0,13-1 0,-13 0-64,0-13 128,14 14-128,-1-1 64,1 0 0,-2 0 0,1 1 0,1-14 0,0 13-161,-1 0 97,12 1 32,-11-14-32,0 13 64,-1 0 0,0-13 32,0 13-32,0 1-32,1-14 64,-1 13-32,0-13 0,0 13-64,0-13 0,1 0-64,13 0 32,-15 0-32,15 0-64,-13 0-65,11 0 1,-11 0-160,13 0-161,-14 0 65,13 0-65,-13-13 129,1 13 320,-1 0 128,0-13 64,0-1 64,0 1 32,1 0 256,-14 0-95,13-14-97,-13 0 128,13 1 65,-13-1 63,0 1 97,0-14-257,0 14-160,0-14 64,-13 13 225,0-12-97,-1 12 129,-12 1 95,0-1-288,-1 14 1,-12 0-225,12 13-128,1 0-993,-1 0-2178,0 13-5798</inkml:trace>
  <inkml:trace contextRef="#ctx0" brushRef="#br3" timeOffset="-159611.3">9679 7485 128,'0'0'1569,"0"0"449,0 0 224,0 0-384,0 0-449,0-13-63,0 13-289,0 0-65,0 0-255,0 0-288,0 0-1,0 0-256,0 0-128,0 0-32,0 0 96,0 0-96,0 0 32,0 13 33,13-13-1,-13 0 0,0 13 0,0-13 0,0 0-96,14 0 96,-14 13-32,14-13-32,-2 0 32,1 13-32,1-13 0,-1 0-32,1 0 0,-1 0 32,0 14 0,13-14-64,-12 0 64,12 0-32,-13 0 0,14 0 32,-1 0-32,-13 0 0,14 0-32,-1 13 32,-13-13 0,14 0 0,-13 0 0,12 0 0,-13 0 0,14 0 0,-1 0 32,0 0 0,0 0-32,1 0 0,0 0 0,-15 13 32,15-13-64,0 0 0,-1 0 0,1 0 32,0 0 0,-1 0-96,0 0 32,0 0 32,14 0 32,-14 0-64,2 0 32,-2 0 0,0 0-32,1 0 128,-1 0-64,14 0 0,-14 0 32,1 0-32,12 0-32,2 0 32,-3-13 0,3 13 0,-2 0-64,1 0 64,0 0 0,-1 0 0,-12 0-32,12 0 32,2 0 32,-2 0-64,-12 0 64,12-13-32,-12 13-32,12 0 64,-12 0-64,0 0 64,12-14-64,-12 14 32,12 0 32,-12 0-64,-1 0 128,1-13-96,-1 13 0,-13 0 32,14 0-32,-13 0-32,11 0 64,2 0-32,-1 0 0,-12 0 0,12 0 0,0-13 0,1 13 0,0 0 0,-15 0 0,15 0 0,-14-13-32,13 13-32,2 0 32,-15 0 64,14-13-128,-1 13-32,0 0 0,0 0 96,1-14 32,0 14-97,12 0 65,-12-13 0,-1 13-32,1 0 0,-2-13 32,3 13-32,-2-13 64,0 13 0,1 0 0,12-14 32,2 14-96,-16-13 96,16 13-64,-2 0 32,-12-13 32,12 13-32,1 0 0,0-14 0,-13 14-32,12 0 64,0 0-32,2-13 0,-2 13 32,1 0 0,-1 0 96,1-13-64,0 13 1,-1 0 31,-12 0-32,13-13-64,0 13-32,-14 0 64,14 0-32,-14 0 0,14 0 32,-1 0 0,-12 0-32,13-14 64,-14 14-32,0 0 32,-12 0-32,-1 0 192,-13 0-96,13 0-128,1 0 64,-14 0-64,12 0 0,2 0-32,-14 0 0,13 0 0,0 0 32,-13 0 0,14 0-32,-14 0 0,0 0 32,0 0 0,14 0 64,-14 0-64,0 0 0,0 0 0,0 0-96,0 0 64,0 14 0,0-14 32,0 0 0,0 0-32,-14 0 32,14 0-32,0 13 32,0-13 32,0 13-32,-14-13 0,14 13 0,0-13 32,0 14-32,0-14 0,0 13 32,0 0 0,0-13-64,0 0 32,0 14 32,0-14-32,0 13 0,0-13 0,0 0 0,0 13 0,0-13 32,0 0-32,0 0 0,0 0 32,0 13-32,0-13-32,0 0 0,0 0 32,0 0-128,0 0-384,0 0-513,0 0-1154,0 0-1760</inkml:trace>
  <inkml:trace contextRef="#ctx0" brushRef="#br3" timeOffset="-159121.28">13464 7405 5797,'14'0'1153,"-14"0"-961,0 0 1794,13 14-128,-13-14-769,13 13-801,-13 0-224,14 0 128,-2 1 33,2-1-33,-14 0-160,13 0 0,0 0 0,-13 1 32,14-14 32,-14 13 96,12-13 97,2 0 319,-14 0 129,13-13-97,0 13-223,1-14-97,0 1 161,-2 0-193,2 0 0,12 0-160,-12-1-96,-14 1-64,12 13-256,-12-13-1057,0 13-2531,0-13-8294</inkml:trace>
  <inkml:trace contextRef="#ctx0" brushRef="#br3" timeOffset="-155716.08">12168 8280 2466,'-14'0'833,"1"0"-545,13-14 1345,0 14 129,-13 0-769,13 0-288,0 0-257,0 0 1,0 0 31,0 0 129,-14 14 95,14-14-159,0 0 159,0 0-63,0 0-225,0 0 65,14-14-97,-1 14-127,0 0-193,13 0 0,1 0-32,12 0-32,-11 0 0,10 0 0,3 0-32,12 0 0,-1 0-129,1 0-31,14-14 128,-1 14 0,0 14 32,13-14 32,-13 0 64,14 0-32,-1 0 32,-13 0 32,14 0-64,-14-14 193,0 14-65,0 0-32,1 0 0,12 0 96,-13 0-64,28 0-96,-16 0 0,2 0 33,-1 0 31,1-12 192,-1 12 64,-13 0 129,14-14-225,-27 14 0,13 0-127,-13-13 95,-1 13-128,-11-13-128,-2-1 64,-12 1-32,-1 13 0,1-13-96,-1 13 64,-13-13 96,0 13-64,1 0 64,-14 0-64,13-13 32,-13 13-32,13 0-128,-13 0 160,13 0-64,-13 0-64,0 0 32,0 0-64,0 0-128,0 0-128,0 0-1,0 0 33,0 0 128,0 0 128,0 0 96,0 0 32,0 0 0,0 0-64,0-14 32,0 14-32,0 0 0,0-13 0,0 13 0,0-13 0,0 13 0,0-13 96,0 0-96,13-1 0,-13 1 64,0 0-32,14-14 32,-14 0-128,13 1 448,-13-14-384,0 1 32,14-1-32,-14 1-32,0-1 128,12 0-128,-12 0 0,0 14 0,0-1 64,13 0 0,-13 14-96,0-13 96,14 13 32,-14-1-31,0 1 31,14 0-64,-14 0 96,0 0-32,0-1 64,0 1-128,0 0-160,0 0 192,-14-1-64,14 1 32,0 13-96,0 0 160,0 0-128,-14-13 32,14 13 96,0 0-225,-13 0 161,1 0 0,-15 0-288,0 0 96,1 0 0,-1 0 0,1 13-65,-14-13 1,1 0-32,-15 0 0,15 0 31,-14 13 97,0-13 0,0 0 64,14 14 32,-1-14 64,0 0 64,0 0-128,0 0 64,1 0 0,-14 0 64,13-14-128,-13 14 64,-13 0-32,13 0 32,1-13 32,-14 13-128,12 0 64,1 0 0,14 0 0,-15 0 32,1 0 0,14 0 0,-1 0 0,0 13 0,14-13 0,-14 0 0,14 14 0,-14-14 0,1 13 0,-2-13 0,2 13 0,-1-13 0,-13 0 0,1 13 0,-1-13 0,-1 0 0,15 14 0,-14-14 0,13 0 0,1 13 0,-1-13 0,14 0 32,-15 0-64,2 13 32,12-13 32,1 0-32,-1 13-32,1-13 32,-14 0 0,14 0 0,0 13 0,-2-13 0,-11 0 0,0 14 0,-1-14 32,0 0-64,14 0 64,0 0 0,-14 13-32,26-13 0,-12 0 32,12 0-32,1 0 0,13 0 0,0 0 32,0 0 32,0 0 32,0 0 0,0 0 96,0 0-32,0 0-95,0 0-33,0 0 0,0 0-32,0 0 0,0 0 0,0 0 0,0 0 32,13 0-32,-13 13-32,0-13 32,14 13 0,-14 0 32,12 14-64,-12-14 32,14 13-32,-14 1 0,14 14 64,-14-2-97,0 1 65,0-1 0,13 14-32,-13-13-64,0-1-32,13 1 64,-13-13 96,14 13-192,-14-14-32,12 1-225,-12-14-63,14 13-481,-14-26-1537,13 13-4741</inkml:trace>
  <inkml:trace contextRef="#ctx0" brushRef="#br3" timeOffset="-149947.75">9164 8068 8327,'-14'-14'-32,"28"14"-1697,-1 0 1953,12 0 705,3 0-353,11-13-512,27 13 0,-12 0-31,24 0-1,2-13 224,13 13 160,-1-14-31,1 14-129,0 0 96,-1 0 32,-12-13-31,-1 13 159,-13 0 385,-13 0-96,-26 0-865,-14 0-256,-13 0-193,-13 0 1,-1 13-481,-13-13-64,1 0 448,-14 0 289,1 0 128,0 0-385,-15 0 481,1 0 416,0 0-31,-13 0 191,14 0-256,-28 0 32,14 0 161,0 0-161,-14 0-64,14 0 257,0 0-33,27 0-128,12 14-95,0-14-97,27 0-225,13 0 33,14 0 128,12 0 0,28 0-64,-1 0-192,13 0-288,15 0-97,-2 0 353,-13 0 256,14 0 32,-13 0 544,-2-14 514,2 14 63,-28 0-225,-11 0-351,-14 0-481,-41 0-1281,-13 0-577,-39 14-1377,-13-14-1089,-1 0 2915,-12 13 1601,-1-13 97,1 0 1729,-1 13 320,13-13-544,1 0-353,-1 0-191,14 14-802,27-14 33,12 0-385,14 0 128,13 0-320,13 0 320,27 0-288,13 0-96,13-14-32,14 14 321,-1 0-386,0 0 354,14 0-354,-14 0 354,1 0-322,0 0 354,-14 0-161,-27 0 448,0 0-608,-39 0 64,-12 0-416,-28 0-321,-13 0-993,-27 14 33,-12-14 1568,-1 0 258,0 0 95,1 0 160,-1 0 577,14 0-64,12 0-129,15 0-223,25 0-257,14 0 129,13 0 191,26-14-608,27 14 256,27 0-416,13-13 352,12 13-128,2-13-32,-2 13 0,14 0 96,-26 0 161,-14 0 159,-26 0-352,-26 0-352,-41 13-225,-26-13-576,-12 0-961,-28 0 1186,-12 0 896,12-13 352,-12 13 257,12 0-1,1 0-95,13 0 319,0 0-319,39-14-321,14 14-192,13 0-288,27 0 96,25 0 0,14 0-353,0 0-512,14 0-1601,-14 0-7047</inkml:trace>
  <inkml:trace contextRef="#ctx0" brushRef="#br3" timeOffset="-147893.63">1487 7697 3843,'0'-14'2210,"0"14"-1601,0 0-33,0 0 513,0-13-256,13 13-384,1 0-65,0 0 96,25 0-63,0 0-193,15 0-128,24-14-96,2 14 32,0-12-96,12 12 0,0 0 32,-12 0 64,13 0 64,-27-14 128,1 14 385,-1 0-33,-27 0-191,-12 0-321,-14 0-224,-13 0-97,-13 14 257,-27-14-512,0 0 416,1 0 128,-28 0-32,1 0 64,0-14-64,-13 14 128,-1 0 128,-13-13 321,13 13 288,2 0-673,12 0-192,12 0 32,28 0 0,0 0 0,26 0-192,0 0-705,26 0 897,0 0 64,40-13-64,14 13-96,0 0 96,12 0-32,0 0-32,2 13-192,-2-13 160,0 0 128,-12 0 224,-14 13 193,-13-13-33,-13 0-224,-40 0-288,0 0-576,-40 0-161,-13 14-3523,-27-14-3844</inkml:trace>
  <inkml:trace contextRef="#ctx0" brushRef="#br3" timeOffset="-147727.62">1818 7656 9577,'-158'0'2786,"118"0"-3843,26 0-1505,2 0 3651,38-12-417,26 12-127,28-14-321,13 1-192,12 13 192,15 0 737,-1-13-288,0 13-129,-14 0-223,-25 0-385,-14 13-2787,-39-13-6758</inkml:trace>
  <inkml:trace contextRef="#ctx0" brushRef="#br3" timeOffset="-142161.3">9111 6239 6342,'-14'0'3203,"14"0"-3107,0 0 96,14 0 929,-2 0 352,29 0-352,-3 0-512,29 0-225,12-13-63,15 13-129,24 0-32,28 0 64,0 0 96,12 0-31,14 0-129,14 13-32,-14 0-64,-14-13 96,-12 14 64,-14-1-63,-13-13-1,-26 0 64,-40 0-192,-13 0-416,-27 0-1282,-13 0-704,-26 0-3428</inkml:trace>
  <inkml:trace contextRef="#ctx0" brushRef="#br3" timeOffset="-125006.32">7019 6318 7943,'0'14'480,"0"-14"-191,-13 0 255,13 0 449,0 0 320,0 0-127,0 0-642,13-14-384,-13 14 64,0 0 65,13 0 31,1 0-32,-1 0 193,0 0-97,1-13-32,-2 13-95,2 0-65,-1 0-128,0-13-32,1 13-32,-2 0 32,2 0-96,13 0 64,-14 0 0,-1 0-32,2 0-32,-14 0 64,14 0 0,-1 0 0,-13 0 0,13 0-64,-13 13 32,0-13 32,0 0-64,0 0 64,13 13 0,-13 1 0,0-14-64,0 13 64,0 0 96,0 1-128,13 12 32,-13-12 0,0 12-64,0 1 0,0-1 128,0 1-128,0-1 0,0 0-33,0-12 65,14 12 32,-14 0 0,0 1 0,13 0-32,-13-1 32,0 1-64,13-1 160,-13-12-96,0 25 0,0-12 0,0-1 0,0 1-64,0-1 64,-13 0 0,13 1 0,0 0 32,0-1 0,-13 14-32,13-13 129,0 12-129,-14 1 64,14 0 64,0 0-128,0-1 0,0 1 32,0 0 0,0 13 32,0 0 32,0-14-64,0 14 64,14-13-96,-14 13 0,0-13 0,13 13 0,-13-13 32,0 13-32,0-14-32,0 14 96,13 0 32,-13 0-64,0-13 64,13 13-64,-13-14 0,13 1 161,1 0-33,-14 0-96,13-14 0,-13 1-32,13-1 0,-13 1 0,13-1 0,-13 14-32,13-14 0,1 14 96,-14 0 0,14-14-32,-1 14-64,-13-13-192,12-1 384,-12 14-256,13-13 128,-13-1-64,14 0 0,0 1 0,-14-14 0,13 13 0,0-12 64,0-1-96,-13 0 32,13 1 64,-13-14-128,14 12 128,-14-12-64,13 0 32,-13 0 64,0 0 0,0 0-96,0 0-32,-13 0 0,-1 0 0,1 0 32,0 0 96,-13 0-128,12 0 32,-13 0 32,-12 0-64,12 0 97,-12 0-1,-1 0-225,0 0-31,-12 0 128,12 0 0,-14 0-1025,15 14-1057,-14-14-2787</inkml:trace>
  <inkml:trace contextRef="#ctx0" brushRef="#br3" timeOffset="-122526.18">6886 6358 512,'-12'0'1634,"12"0"191,0 0 353,0 0-64,0 0-256,0 0-737,0 0-224,0 0-192,12 0-33,2 0-351,13-13-65,-2 13-32,3 0-128,-2-13-192,0 13-448,1 0-930,-14 0-3587</inkml:trace>
  <inkml:trace contextRef="#ctx0" brushRef="#br3" timeOffset="-117074.88">12392 5577 5349,'14'-13'1761,"-14"13"-1440,0 0 543,0 0 1,0 0 128,-14 0-192,14 13-225,0-13-63,-13 26 95,0-13 33,0 27-225,0-14-191,-15 28-193,3-14 32,-2 13-224,1-14-97,12 1-95,-12 0 128,12-14 160,2 0 0,-2 1-321,1-14-672,0 1-864,13-1-1379</inkml:trace>
  <inkml:trace contextRef="#ctx0" brushRef="#br3" timeOffset="-116757.85">12048 5842 10634,'-12'26'0,"12"-12"0,0-1-64,0 13 96,0-13 0,-14 14 0,14 12 0,-13-12-32,13 13 0,-13-1 32,-1-12-32,14 0 0,14-14 96,-1-13 833,14 0 256,12-13-513,0-1-415,15 1-65,-2-14-128,15 1-96,-14 13-160,-14 0-513,1-1-1793,-14 14-5254</inkml:trace>
  <inkml:trace contextRef="#ctx0" brushRef="#br3" timeOffset="-100613.92">4916 8875 10249,'0'27'96,"0"-27"-96,-14 0 96,14 13 737,0 0 0,0 1 64,0 12-225,-14 14-159,14 0 63,0 0 1,0 12-225,0-12-191,0 13-97,0-14-64,14 1-129,-14-13-255,14 0-289,-2-1-384,1-12-736,1-14-1218,-14 0-1890</inkml:trace>
  <inkml:trace contextRef="#ctx0" brushRef="#br3" timeOffset="-100252.9">4663 9127 13004,'-13'40'-577,"13"-27"65,0 0-161,13-13 801,1-13-32,13-13 65,-1-1 63,0 1-96,-12-14-64,12 0 0,0 1 64,-12-1-96,12-14-32,-13 15 32,0-1-32,1 1 0,0 12 128,-14 0 289,12 14-417,-12 13 96,0 0 64,13 27 192,-13-1-160,14 1-128,13 26 33,-15-14-33,15 1-64,0 13-96,-1-13-673,0-14-1505,0 1-4485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1733 1801 7238,'-13'-26'353,"13"13"992,0-1 289,0 1-353,0 13-224,-14 0-1025,14-13-192,0 13 320,0 13-32,0-13-64,14 13 0,-14 14-32,0-14-32,13 13 32,-13 14-64,0-13 32,12 12 32,-12 1 0,0 13 0,0 0 32,0 0-64,0 0 64,0-1 0,0-11-64,-12 12 32,-1 0 0,-1 0-32,14 0 0,-14-13 32,14 13-32,-13-13 64,13 12-96,0-12 96,0 0-96,0-1 32,0 1 0,0-13 32,-12 13-32,12-14-32,0-12 64,0 12 33,0-13-33,0 14 32,12-14 32,-12 0-96,13 14 64,1-14-128,-14 0 64,14 0-96,-1 0-65,-1 1-191,15-1 96,-13 0 160,-1 0 96,0 1 64,0-14 0,-13 13 32,13-13 64,1 13 64,-1-13 33,0 0 31,13 13-224,2-13-64,-3 14 0,2-14 0,0 13-32,-1-13 32,14 0 0,-14 14 0,14-14 0,-1 0 0,1 12 32,14-12-64,-15 0 32,0 0 0,1 0 0,0 0 32,0 0-32,-1 0 0,2 0 0,-2 14 32,14-14-32,-13 0 32,12 0-32,-12 0 0,12 0 0,2 0 0,-1 0 0,0 13 32,-1-13 32,2 0-64,-1 0 0,0 0-32,-1-13 32,1 13-32,1 0 0,-1 0 32,13 0 32,-14 0-64,1 0 64,13 13 0,-12-13-64,-1 0 0,13-13-64,-14 13 64,14 0-160,-12 0 128,-2 0 32,2 0 64,12 13-32,-13-13 32,0 0 0,-1 0-32,2 0 0,-2 0 0,1 0 0,0 13-32,0-13 64,0 0-64,0 0 0,0 0 32,-1 0 0,2 14 0,-1-14 32,0 0 0,-1 0-64,14 0 64,-13 0-32,1 0 0,-1 0 0,-1 0 0,1 0 0,13 0 0,-12 0 0,-1 0 0,-1 0 0,14 0 0,-12 0 0,-2 0 0,15 0-96,-14-14 64,13 14 32,0-13 32,-13 13 0,13 0 96,0-13-32,1 13-32,-15 0 0,14-14-96,0 14 32,0-12-32,1 12 32,-14-14-64,13 14 64,1 0 32,-1-13 0,-13 13-32,-1 0 0,1 0 0,13 0-32,-25 0 32,11 0 0,1 0-32,-13 0 0,-1 0 96,-11 0-64,10 0 0,-10 0-32,-2 0 96,0 0-64,-12 0 0,12 0 64,-13-14-96,0 14-32,1-13-128,-1 0 192,-13 0 0,13-14 96,-13 14-64,13-14 0,-13-12 0,0 12-32,0-26-32,0 13 0,0-12-96,0-2 0,0 1 32,0-13-33,0 0 129,-13 13 0,13-13 0,0 13 0,-13 0-96,13 0 96,0-14-128,0 15 128,0-1 0,0 0 0,0-1 0,13 2 0,-13-1 0,13 13-32,-13 1 32,13-1-32,-13 0-32,0 0 160,0 14-64,14-1-32,-14 1 0,0 13 0,-14-1-64,1 1-128,0 13-96,0-13 63,0 13 33,-1-14 128,-12 14-96,0 0 64,-1 0-32,-12 0 96,-27-12-64,12 12 0,-12 0 32,-13 0-97,0 0-63,-1 12 32,-13-12-192,-13 0 159,0 0 129,1 0 128,-1 0-32,0 0 0,-13 0 0,0 0-96,-1 14 64,-12-14-96,-80 0 96,1 0 128,12 13 225,-26-13 159,93 0-96,-1 0-95,-12 0 31,12 0-256,15 0-32,-14 0-64,12 0 64,-13 0-32,1 0 0,-1 0 288,1 0 97,14 0-65,-15 0 160,1 0-351,12 0-65,1 0 32,14 0 96,-14-13 160,13 13-224,0 0 97,0 0-129,14 0-32,-15 0-160,28 13-257,0-13-351,13 0-385,25 0-513,2 0 257,-1 0-545,-13 0-3459</inkml:trace>
  <inkml:trace contextRef="#ctx0" brushRef="#br1" timeOffset="8179.46">8350 3987 8263,'-14'0'1794,"14"0"-1217,0 0 191,0 0 353,14 0 257,12-13-546,0 0-351,15-14-161,25-12 1,0-1-129,13 1 32,0-1-32,28-14 32,-2 1-96,14 0-160,14-13 513,0 13-417,-1-13-32,12-1-32,-24 1 0,-1 0 32,-13 13 0,-13 13 0,-41 0-64,1 14-64,-40 13-353,1 13-191,-14-13-385,0 13-577,-14 0-223,1 13-578,1-13-2081</inkml:trace>
  <inkml:trace contextRef="#ctx0" brushRef="#br1" timeOffset="8446.48">9884 3047 13196,'0'-14'0,"14"14"-416,13-13 576,26 0 224,-14 0 481,14-1 0,1 1-64,-2 13-65,1 0-63,-13 13-385,-14 1-288,-26 25 0,0 1 0,-13 0-64,-13 13-192,-14-14 96,14 14 64,-2-13-353,15 0-544,1 0-768,-1-14-962,-1 1-1761</inkml:trace>
  <inkml:trace contextRef="#ctx0" brushRef="#br1" timeOffset="14136.8">11724 1523 5509,'0'0'-64,"0"0"96,0 13 160,0-13 192,0 0-63,0 0-161,0 14 416,0-14 257,0 0-32,0 0 32,14 13 160,-14-13-257,0 13-95,0-13-193,0 0-63,0 0-65,0 14-32,0-14 0,0 0 1,0 12-1,0-12-64,0 14 0,0 0 33,0-2-65,0-12 0,0 14-32,0 12-96,0-12 0,13-1-32,-13 0 32,0 0 32,0 0-31,0 14 95,0-14-96,0 13 64,0-12-64,13 12-32,-13 1 32,13-14-160,-13 13 128,13-12 32,-13-1-64,0 14 64,14-14 0,-14 13 0,14 1 0,-14-1-32,13 0 32,0 1-32,-1 0 0,-12 13 32,14-14 33,0 0-33,-1 1 0,0 0 0,0-1 0,0 0 0,1 1 32,-1-1 0,0 1-32,0-1 0,0 1 0,1 0-128,-1-1 192,0 0-32,13 14-96,-12-14 96,0 1-160,-1 13 96,12-14 0,-11 1 65,0-1-97,12 1 96,-13 12 64,14-12-160,-1 0 96,-13-1-96,14 0 192,-1 14-224,-13-13 32,14-1 32,-1 1-32,1-1 0,0 1 128,-1-1-160,0 1 32,1 12 32,-1-12 32,14-1-96,-14 1 32,1-14-32,-1 14 96,1-1-32,0 1-64,-1-1 64,0 1 32,0-1-32,1 14 32,0-27-64,-1 14 129,14 0-161,-14-1 64,1 0-32,0 1 0,-1-14 256,0 13-512,0-12 320,1 12-96,0-12 64,12-1 32,-12 14 0,-1-15 0,1 16-64,-2-16 160,3 15-160,-2-14 160,0 1-96,1 12-96,-1-13 64,1 0 0,-1 1 0,0-1-32,2 0 0,-2 0 32,14 0-32,-14 1 32,0-1 0,14 0-32,-14 1 32,1-1-32,-1 0 32,15 0-32,-16 0 0,2 1 0,13 0-64,-14-2 160,1 2-96,-1-2 0,1 2 0,-1 0 0,0-14 64,2 13-96,-3 0 32,2 0-32,0 0 129,12 1-162,-12-14 130,-1 13-65,1 0 64,12-13-32,-12 13 32,-1-13-32,14 13-32,-14-13 0,14 0 0,-14 14 96,14-14-160,0 0 64,-14 0 32,14 13-32,-13-13 32,12 0-96,1 0 64,-14 0-32,14 0-32,-14 0-32,14 0 128,0 0 0,-13 0-96,-2-13 128,16 13-64,-15 0 32,14 0-32,-14 0 32,14-14 0,13 14-32,-13-13-128,0 13 160,-1-13-128,1 13 192,-1-13-225,1 0 194,0-1-130,-13 1 98,12 0-33,-12 0 0,12 0 0,-12-1 0,-1 0 96,14-12-192,-1 14-129,2-16 450,-2 2-322,1 13 1,0-14 128,-1 1-96,-12-1 64,-1 1 0,0-1 32,2 1-32,-3 0-32,2-1 0,-1 14 192,-12-1-256,-1-12 96,14 0 0,-1-1 0,14-13-64,-14 13-32,0-12 320,2-1-95,-3 1-129,2 12 32,-1-13-64,1 0 96,0 0-96,-15 1 32,2-14 64,12 13-96,-12 1-32,12-2 64,0-12-65,-12 14 33,-2-1 129,15-13-162,-13 13 65,-1 0 32,13-12-32,-12 12-64,-1-13 32,13 13 64,-13-13-32,14 13 0,-14 0 64,13-12-128,-12 12 128,-1 0-128,0-13 96,1 13-64,12 1 0,-12-1 0,-1-13 64,0 12-96,13 3 96,-26-2-64,14 0 128,-1 0-32,0 0 65,-13 1-1,13 12-64,0 1-64,-13 0-64,0-1 64,14 0-64,-14 14 192,0-14-128,13 14 0,-13-13 64,0 13-128,0-1 0,0 1 32,0 0-417,0 0-544,0 13-1217,0-13-3811</inkml:trace>
  <inkml:trace contextRef="#ctx0" brushRef="#br1" timeOffset="14858.84">16476 1060 13708,'-53'-14'737,"26"14"288,15-13 641,-2 13-994,14 0-768,14 0 64,-2 0 64,15 0-32,12 0 0,-12 0-96,12 0-64,-12 0-64,0 0-32,-15 0-33,2 0-31,-14 0-257,0 0-191,0 0 191,-14 13 449,14-13 32,-12 14 32,-2-1 32,1 13 32,13 1-32,0-1 64,0 1-32,0 12-32,13-11 96,1-2-32,-2 0 32,2 0 64,-14-12 128,0-14 321,0 13 96,-14-13-481,-12 0-64,13-13-64,-14 13-64,15 0-96,-15 0-160,14 0-962,-13 0-1889,26 0-2434</inkml:trace>
  <inkml:trace contextRef="#ctx0" brushRef="#br1" timeOffset="15132.84">16780 1099 11498,'0'-26'96,"0"13"353,0 13 127,-13 0-576,0 13 97,-1 0 287,1 13 321,13 1 31,-13 13-319,13 13-225,0-13 0,13 12-96,-13-12 0,13 0-96,1-14-416,-1 1-513,0-14-801,13 0-736,-12 0-1282</inkml:trace>
  <inkml:trace contextRef="#ctx0" brushRef="#br1" timeOffset="15550.88">16913 1179 9352,'-13'0'609,"13"0"-769,-14 13 832,14 0-95,-14 0-449,14 15-352,0 10 64,0-10-129,14-2-95,0 14 96,12-14 160,-14 0 576,16-12 513,-15-1-64,26-13 192,-12 0-288,-1-13-257,1-1 65,-14-12-65,1 0-448,-14-1-224,0-12-96,-14-1 32,1 0 192,-14 0 256,1 14-128,-14 12 32,1 1 129,-1 13-97,14 0-128,-2 13-32,16 1 64,12 12 64,12 0 64,2 2-63,13-2-1,12 0 32,-12 0-128,12-12-192,-12-1-257,12 14-672,-12-27-1793,-13 13-4101</inkml:trace>
  <inkml:trace contextRef="#ctx0" brushRef="#br1" timeOffset="15768.9">17257 1378 8840,'0'26'544,"13"-13"1506,-13 14-961,0-14-961,0 0-160,0 0-128,0 0-352,13 1-417,-13-1-512,0 0-2211</inkml:trace>
  <inkml:trace contextRef="#ctx0" brushRef="#br1" timeOffset="16057.91">17257 1033 12363,'39'0'577,"-12"13"-449,12 1 993,-12 12-641,-1 0-416,1 1-64,-13 13 65,11 13 95,-11-13 128,-14 26 0,0-13-160,0-14 32,0 14-160,0-13-32,-26 0-512,13-13-994,-28 13-992,15-14-1346</inkml:trace>
  <inkml:trace contextRef="#ctx0" brushRef="#br1" timeOffset="17513">11831 1920 8295,'0'0'417,"0"-12"1537,0 12 864,0 0-1088,0-14-321,0 14-480,0 0-352,-13 0-385,13 0-224,-14 0 32,0 14-224,1-2 192,0 2-65,13-1 97,0 14 0,0-14-96,0 13-64,13-13 32,0-13-32,1 14 96,0-14-32,12 0 128,-14-14 160,2 1-32,13 0 128,-27 0-63,13 0 31,-13-14-160,-13 14 160,0-1-160,-1 2-96,-12-2-32,0 14 0,12 0 0,-13 0-32,14 14 0,0-2-32,0 2 96,13-1-32,0 0-96,13 1 128,13-1 0,-13 0-32,15 0 32,-2-13 128,-14 0-96,2 0 128,0 0-32,-1 0 32,-13-13 161,0 13-289,-13-13 32,13 0-160,-14-1 192,0 14-320,2 0 160,-14 0-161,12 0 129,14 14 0,-14-1 32,14-13 32,0 13 0,0 0-96,14-13 128,0 13 64,-1-13 160,0 0-256,-1-13 128,2 13 32,-14 0 129,14-13-193,-14 13 64,0-13 32,0 0-160,-14 13-32,0-14-128,2 14 32,-1 0 32,0 0-97,-1 14 97,14-1-64,-14-13 128,14 13-64,14 0 0,0-13-96,-1 13 64,0-13-129,-1 0 193,2 0 0,0-13 64,-14 13 32,0 0 96,0 0 33,-14-13-33,14 13-32,-14-13-160,2 13-161,12 0-928,-13 0-2722,13 0-9032</inkml:trace>
  <inkml:trace contextRef="#ctx0" brushRef="#br1" timeOffset="19120.09">3890 3802 5925,'-14'0'1313,"1"0"-992,13 0 992,0 0 481,-13 0-193,13 0-576,0 0-416,0 0 63,-13 0 97,13 0-289,0 0-255,13 0 31,-13 14 192,13-14 65,14 0-129,12 0 97,2 0-129,11 0-160,14-14-32,14 14-128,-14 0 129,14 0-129,-2 0 64,-12 0 0,0 0-96,-12 0 128,-14 0-96,-14 0-96,-13 0-321,-13 0-672,-13 14-768,-13-2-5382</inkml:trace>
  <inkml:trace contextRef="#ctx0" brushRef="#br1" timeOffset="22271.27">4856 2224 576,'0'-12'1730,"0"12"-577,0 0 160,0 0 192,0 0-63,-13 0-962,13 0-223,0 0-193,0-13 32,0 13 64,0 0 288,0 0 65,-13 0-1,13 0 1,-14-13-193,0 13-288,2 0-128,-15 0 32,0 13 0,1-13-64,0 13 96,-1-1 0,1 16 0,-1-15-32,1 14-1,0-1 98,12 0-66,0 14 1,2 0 0,12-1 32,0-12-64,12 13 0,2 0 128,13-14-64,12 0 64,1 1 0,0-14 129,0 1 95,-1-1 128,14-13 289,-26 0 256,12-13-192,-12-1-257,12-12-160,-12 0-127,-1-14-33,-13 13 192,1-12 225,-14-2-289,0 2-160,-14-1 0,1 0-64,-13 0 97,-1 1-65,1 12-160,0 13-257,-1 2-735,-12 12-1315,11 0-1472,3 12-4966</inkml:trace>
  <inkml:trace contextRef="#ctx0" brushRef="#br1" timeOffset="25486.45">11831 2026 4580,'0'0'288,"0"0"-160,0 0 1025,0 0-384,0 0-673,0-13-64,0 13 160,0 0 353,0 0-33,0 0 225,0 0 160,0 0 96,0 0-64,0 0-481,0 0-160,0 0 33,0 0 63,0 0 32,0 0-255,0 0 63,0 0-64,0 0-64,0 0-64,0 0-32,0 0 32,0 13 0,0-13 224,0 14 65,0-1 127,0 0-96,13 0-191,-13 14-1,0-1-96,12-12-32,-12 12-32,14 1 32,0-14 0,-14-1 0,13 16 0,-13-15 0,13-13-32,-13 13 0,13-13 32,-13 0-32,0 0-32,0 0-96,0 0-64,0 0-161,0 0-736,-13 0-480,13-13-257,-13 13-544,13-13-2915</inkml:trace>
  <inkml:trace contextRef="#ctx0" brushRef="#br1" timeOffset="26207.49">11804 2186 384,'0'0'448,"14"0"545,-14 0 1025,0 0-865,0 0-224,0 0 480,0 0-544,0 0-448,0 0-97,0 0-224,0 0-224,0 0-417,0 0 1,-14 0 95,14 0 33,0 0 320,0-14 160,0 14 32,-14 0-96,14 0 128,0 0 257,0 0-129,0-14 128,0 14 417,0 0 288,0 0-96,0 0-96,0 0-385,0 0-127,0 0-65,0 0-192,0 0-128,0 0 0,0 0 160,14 0 96,-14 14-31,0-14 95,0 0-128,14 14 32,-14-14 65,13 13 63,0 0 64,-1-1-159,2 2-65,0 0-64,-1-1-32,0 0-64,0-13 32,0 14 0,1-14 0,-1 0 64,-13 0 129,0 0-1,0 0 32,13 0 193,-13 0-97,0-14-128,0 1-128,13 0-64,-13-1-64,13-12-64,1 0 32,-1 12-32,0-12-64,0 12-64,0 1-321,1 13-576,-14 0-1121,14 0-1826,-14 0-4355</inkml:trace>
  <inkml:trace contextRef="#ctx0" brushRef="#br1" timeOffset="28573.62">11790 2212 864,'-13'0'513,"13"0"1537,0 0-449,0 0-608,0-13-416,0 13-193,0 0-288,0-13-64,0 13 32,0 0 128,-13 0 417,13-14 160,0 14-481,0 0-224,-13 0 32,13 0 64,0 0-128,0 0 0,0 0 97,0 0 63,0 0-64,0 0 192,0 0 32,0 0-159,0 0-33,0 0 64,0 0 192,0 0 65,0 0-193,0 0 32,0 0 65,0 0-1,0 0-64,0 0 65,-13 0-97,13 0-160,0 14-64,0-14-64,0 0-32,13 0-64,-13 0 96,0 0-64,0 0 0,0 0 32,0 0 0,0 0 64,0 0-32,0 0 0,0 0-32,0 0 32,-13 0-32,13-14 0,-14 14-32,14 0-160,-13 0 31,13 0 97,0 0 64,-13 0 32,13 0 32,0 0 32,0 0-64,0 0 0,0 0 0,0 0 97,13 0-1,-13 0-32,0 0-32,0 0 64,13 0-64,-13 0 32,14 14 0,-1-1 0,13 0-32,-13-1 0,15 2 0,-2 0-32,0-1 32,1 0-32,-14-13 0,13 14 0,-12-2 32,12 2 0,-26-14-32,13 0-32,-13 0 96,0 13 0,0-13 225,0 0 191,0 0-320,0-13-96,-13 13 32,13 0-32,0 0 0,0-14-32,0 14 1,0-12-162,0-2 1,13 1-32,0-14 128,1 1 32,-1 0 0,0 12-32,13-12 0,-12 12 32,-14-12-192,14 26-289,-14-14-704,0 14-1569,0 0-2948</inkml:trace>
  <inkml:trace contextRef="#ctx0" brushRef="#br1" timeOffset="30124.72">12029 2344 7110,'-13'-26'1378,"13"12"-1346,0 14 1473,-14-12 193,14-2-866,0 14-383,-13-13 95,13 13 33,-13 0-225,0 0-384,0 0-32,-1 0-64,-12 13-32,13 1 0,0-2 0,-1 2 63,14 12 33,0-12 32,0-1-32,14 0 32,-1 0-64,0 0 96,13-13 64,-12 14 96,12-14-64,-13 0 65,-13-14 159,13 14 32,-13-13 1,0 0-161,0 13-32,0-13-160,-13 0 0,0-1 0,0 1-96,-14 13-32,14 0 32,-13 0-65,13 0-159,-15 13 192,28 1 64,-12-1 0,12 0-32,0 0-32,12 0-96,2 1-33,13-14 289,-1 0 0,-13 0 96,14 0-31,-14-14 287,-13 14 128,13-13-127,-13 0 63,-13 0-192,0 0-192,0 13-160,-14-14 96,1 14 0,13 0-128,-1 0-160,0 14-929,14-14-1249,0 13-1698</inkml:trace>
  <inkml:trace contextRef="#ctx0" brushRef="#br1" timeOffset="31377.79">11989 2371 3363,'-13'0'1089,"13"-13"-289,-13 13 1122,13 0 64,0 0-416,-13-14-898,13 14-319,0 0 31,0 14 64,0-14-127,0 13 63,0-13-160,0 13-128,0-13 0,13 0 257,0 13 63,-13-13-192,13 0 129,0 0 63,-13-13 33,0 13-65,0 0-192,0-13-64,-13 13-352,0 0-128,0 0-33,0 13-191,-1 0-225,14-13-416,0 13-1378,0-13-5060</inkml:trace>
  <inkml:trace contextRef="#ctx0" brushRef="#br1" timeOffset="33165.89">11963 2477 1345,'-13'0'2402,"13"0"-2306,0 0-96,0 0 0,0-14-32,0 14-480,0 0-65,0 0 609,13 0-64,-13 0 64,0 0 96,0 0-192,0 0 0,0 0 64,0 0-448,0 0 288,0 0 224,0 0 0,0 0 64,0 0 416,0-13 481,0 13 128,0 0-416,0-13-128,0 13 63,0 0 257,0-13-32,0 13 192,0 0-416,13 0-449,-13 0-384,0 0-32,0 13 160,13-13 32,-13 0 0,13 13-33,-13 0 1,14 1 64,-1-1 161,0 14 31,0-14-64,0 13-32,-13 1-96,14-14 64,0 13-96,-14-12 64,13-1-64,-13 0 32,0-13-32,12 14 0,-12-14-256,0 0-865,0 13-737,0-13-1825</inkml:trace>
  <inkml:trace contextRef="#ctx0" brushRef="#br1" timeOffset="33656.92">11963 2610 4131,'0'0'1154,"0"0"-354,0 0 65,13 0-160,-13 0-97,13 0-191,-13 12 31,13-12 673,1 14-288,-1-14-288,0 0-129,0 13-64,0-13-63,1 0 191,0 0 321,-1 0 32,-1 0-97,1-13-63,-13-1-161,14 2-127,0-15-193,-1 14-128,-13-1-128,13-12 64,0 13-64,-13 0-96,13 13-289,-13-14-832,0 14-1858,0 0-2082</inkml:trace>
  <inkml:trace contextRef="#ctx0" brushRef="#br1" timeOffset="34198.95">12134 2676 64,'0'0'-63</inkml:trace>
  <inkml:trace contextRef="#ctx0" brushRef="#br1" timeOffset="34435.96">12134 2676 2370,'-13'-14'2434,"13"14"-608,0 0-513,0 0-993,0 0-416,13 14 32,-13-14 64,0 13 64,14-13 32,-14 13 97,14 14 255,-1-14-32,-13 0 65,13 13-129,0-12-256,0-1 0,-13 0-32,14 0-128,-14 1-64,0-14-320,0 0-545,0 0-609,0 0-2017</inkml:trace>
  <inkml:trace contextRef="#ctx0" brushRef="#br1" timeOffset="34817.99">12121 2781 992,'0'14'2435,"0"-14"-353,0 13-417,13 0-480,-13-13-512,14 13-321,-14-13 1,14 14 127,-1-14 1,0 0-33,0 0 97,0 0-1,1 0 65,-14 0-97,13 0-95,-13 0-1,13 0-160,-13-14 97,13 14-33,-13-13-32,13 0-160,-13 0-96,14-14-32,-1 14-64,0 0-192,-13 0-289,13-1-383,-13 14-578,0 0-608,13 0-897</inkml:trace>
  <inkml:trace contextRef="#ctx0" brushRef="#br1" timeOffset="37746.15">12121 2636 9673,'0'0'-96,"-12"-14"288,12 14 288,0 0-544,0 0-128,-13 14 32,13-14 256,0 13 32,0 0 224,0 1-191,0-14 63,0 0 96,13 13 225,-13-13 255,12 0-191,-12 0-1,13-13-63,-13-1-257,14 14-32,-14-13-127,0 0-258,0-1-415,-14 14-1,1-12-127,1 12-225,-1 12 673,-1-12 192,0 14 32,1-14-96,13 13 64,0-13 160,13 13 64,-13-13 64,14 0 129,0 14 31,-1-14-128,-1 0-224,-12 0-416,0 0-1506,0 0-4516</inkml:trace>
  <inkml:trace contextRef="#ctx0" brushRef="#br1" timeOffset="38266.18">12280 2888 12491,'0'-14'961,"-13"14"-1922,13-13 1282,-13 13-225,0 0-385,0 13-479,-1 1 223,14-1 481,-13 0 64,13 1-32,13-2 32,-13-12-64,14 14 32,-1-14 96,0 0 0,0-14 256,0 14 193,1-12-65,-1-2-63,-13 1 31,0 0 353,-13-1-321,13 14-320,-14-13-288,-12 13-160,13 0 0,0 0 127,-1 13 129,1-13 32,13 0 0,0 0 0,0 0-576,13 0-1698,-13 0-4101</inkml:trace>
  <inkml:trace contextRef="#ctx0" brushRef="#br1" timeOffset="38864.21">12333 2967 1825,'0'-13'5574,"0"13"-5318,0 0 1441,0 0 33,-13 0-737,13 0-96,0 0-96,0 0-129,0 0-95,0 0-417,0 0-192,0 0 32,0 0 96,0 13 64,13 0-96,-13 1 0,13 12-64,-13 1 0,14-14-64,0 0-192,-2 0-32,1 0-65,1 1 33,-14-14-225,13 0-736,-13 13-1153,-13-13-3684</inkml:trace>
  <inkml:trace contextRef="#ctx0" brushRef="#br1" timeOffset="39167.24">12228 3086 4868,'0'0'9513,"0"0"-10089,13 0 672,-13 0 865,13 0-769,0 0-96,0 0-96,14 0 96,-1 13 0,1-13-96,-1 0 64,1 0-32,0 0 128,-14 0 64,0 0 129,0 0 63,0-13 161,1 0-193,-14 0-96,13 0-256,-13-1-64,0 1-320,0 13-321,0-13-223,0 13-610,0 0-1024,-13 13-1378</inkml:trace>
  <inkml:trace contextRef="#ctx0" brushRef="#br1" timeOffset="39773.25">12440 3139 1985,'0'-13'5029,"-14"0"-5189,14 13 512,-13 0 33,13 0-385,-14 0-32,14 0 96,-13 13 512,13 0 97,0 0-129,0 1 33,0-14-65,13 13-191,1-13-161,13 0 128,-14 0 129,13 0-161,-13-13 64,1-1 193,-14 14-33,0-13-192,0 0-224,0 0-192,-14 13-224,1-14 32,0 14-33,-13 0 97,-1 0 192,13 0-32,1 0 96,1 14-64,12-14-64,0 13 0,12-13 96,1 13 0,1-13 64,-1 0 0,14 0 0,-14 0-32,0-13 96,0 13 0,-13-13 96,0 13 192,0-14 97,-13 1-193,0 13-128,-13-13-32,12 13-128,1 0-96,-1 0-96,1 13-160,13-13-737,13 13-897,1-13-1377</inkml:trace>
  <inkml:trace contextRef="#ctx0" brushRef="#br1" timeOffset="40314.3">12466 3166 7334,'0'0'865,"0"0"352,0 0 513,0 0-865,13 0 256,0 13-160,1 0-224,-1-13 31,13 13-383,1 1-161,-14-1-192,13 1-64,1-2-128,-13 2-161,-2-1-351,1-13-257,1 13-448,-14-13-641,0 0 256,-14 0-1793</inkml:trace>
  <inkml:trace contextRef="#ctx0" brushRef="#br1" timeOffset="40595.32">12611 3219 7463,'13'0'2274,"-13"0"-2274,14 0 1025,-14 13 384,14-13-993,-2 14-287,1-2-97,1 2 0,-1-1 0,1 0-32,-2 1-32,-12-1 64,0 0 192,0-13 416,-12 13 129,-2-13-160,-13 13-193,2-13-160,-3 14-63,2-14-161,0 13-64,12-13-257,1 0-864,13 0-2338,0 0-3940</inkml:trace>
  <inkml:trace contextRef="#ctx0" brushRef="#br1" timeOffset="41072.34">12744 3325 15214,'-14'-13'-769,"-12"-1"737,13 14 96,-1 14-288,14-14-256,-13 13 159,13 0 161,0 0 96,0 0 96,13 1-96,1-1 0,-1 0 32,1-13 32,-2 0 64,2 0 0,-1-13 96,0 13 160,1-13-159,-14-1 63,0 1-128,0 0-64,-14 0-96,1 0-320,0 13 191,-1 0-95,-12 0 128,13 13 32,13 0-96,-14-13-417,14 13 193,14 0 319,-1 1 194,1-14-65,-2 0 96,2 0 128,12 0-32,-26 0 224,14 0 225,-14 0 128,0-14-65,-14 14-415,1-13-129,0 13-288,-1 0-385,2 0 65,-15 0-641,27 13-1890,-14-13-5509</inkml:trace>
  <inkml:trace contextRef="#ctx0" brushRef="#br1" timeOffset="41771.38">12757 3312 7238,'0'0'417,"-13"0"384,13 0 2241,0 0-1472,0-14-1026,0 14-255,0 0 63,0 14-384,0-14 96,13 13 32,0 0-32,1 0-32,-2 14 32,2-1 32,12 1-96,-12-1 0,12 0 0,-13 1-96,14-14 0,-15 14-32,2-13-32,-1-1-32,1-13 96,-14 13 0,0-13 96,0 0 320,0 0 256,-14 0-447,14 0-1,-13 0 32,-13 0 0,12-13-64,-12 13-128,0 0 64,-1 0-32,14 0-96,-13 0 96,12 0-96,14 0-32,-13 0 64,13 0-32,0 0-289,0 0-1152,13 0 159,-13 13-1696</inkml:trace>
  <inkml:trace contextRef="#ctx0" brushRef="#br1" timeOffset="42038.4">12757 3404 3331,'0'0'736,"0"0"-383,0 0-802,0 0-1793</inkml:trace>
  <inkml:trace contextRef="#ctx0" brushRef="#br1" timeOffset="42427.42">12928 3391 7238,'0'0'705,"0"13"-993,0-13 1729,0 13 289,14 1-1410,-1-1-192,-13 13 449,14-13-225,-1 14-128,-13 0-128,0 0 65,14-14-129,-14 0-32,12 0-32,-12 0-161,0 1-607,0-14-770,14 0-192,-14 0-4195</inkml:trace>
  <inkml:trace contextRef="#ctx0" brushRef="#br1" timeOffset="42970.45">12982 3616 9609,'-13'-13'2434,"-1"13"-2466,1-13 1409,-1 13-256,14 0-865,-12 13-320,12-13-96,0 0-32,0 13-128,0 1-33,12-14 33,2 0 288,-1 13-64,14-13 64,-13-13 128,-2 13 128,-12-14-32,14 1 129,-14 13-33,0-13 64,-14 0-223,2 13-97,-2 0-97,1 0 1,-1 0 32,-13 0 96,15 13 1,12-13-65,0 13-33,0 0 130,12-13-97,2 0 0,-1 14 96,1-14 96,-1 0 192,1 0 65,-14 0-33,0 0-128,0 0 1,0 0-225,0 0-513,-14 0-255,1 0-129,-1 13-609,1 0-1857,-1-13-6438</inkml:trace>
  <inkml:trace contextRef="#ctx0" brushRef="#br1" timeOffset="43445.48">13008 3656 160,'-12'-13'1217,"12"13"801,0 0 1089,0 0-1506,0 0-384,0 0 193,0 0 159,0 13-576,0-13-320,0 13 320,12 0-321,2 1-127,12-1-33,0 0-287,1 1-161,0-1-96,-15-13-225,15 0-351,-14 13-481,1-13-1282,-14 0-1440,0 0-4293</inkml:trace>
  <inkml:trace contextRef="#ctx0" brushRef="#br1" timeOffset="43718.5">13114 3669 10025,'14'-13'-737,"-2"13"962,-12 0 1280,14 0-576,-1 13-321,0 0 33,1 1 32,-2-1-161,2 0-224,-14 1-95,13-1-65,-13 0 32,0 1-96,0-2 32,0 2-64,-13 0 32,-1-2 0,2 2 0,12-14 32,-14 13-96,1-13-32,0 13-224,13-13-705,-14 0-1217,14 0-1569</inkml:trace>
  <inkml:trace contextRef="#ctx0" brushRef="#br1" timeOffset="44065.52">13260 3776 11306,'-27'-14'481,"14"14"-321,-1 0 1377,2 0-640,-15 14-769,27-2-128,-13 2 32,13-14 96,0 14-32,0-2-63,13-12-33,0 0-33,1 0-63,-2 0-32,15 0 64,-27-12 64,14 12-32,-14-14 128,0 14 32,0-14-64,-14 14 65,1-12 95,-1 12-64,2 0-64,-2 0-32,14 0-128,0 0-128,0 0-737,0 12-1377,0-12-1986</inkml:trace>
  <inkml:trace contextRef="#ctx0" brushRef="#br1" timeOffset="44527.54">13247 3855 10153,'0'0'1474,"0"0"-1667,0 0 2083,13 0 128,-13 0-1634,12 0-223,2 0 383,0 0-96,12 13-159,-13 1-97,14-1-160,-1-13-32,-13 13-32,14 0-192,-14 0-257,0-13-416,0 14-704,-13-14-609,0 0-385,0 0-1889</inkml:trace>
  <inkml:trace contextRef="#ctx0" brushRef="#br1" timeOffset="44822.56">13405 3816 11594,'0'0'513,"0"0"-577,0 0 1153,13 0-192,1 12-641,-1-12-64,0 14 193,13-1 223,-12 0-159,0 1 31,-1-1-384,0 0 64,-13 0-64,0 14-32,0-14 97,0 0 63,-13 13 32,0-12-160,-15-1 0,15 0-32,0 1-96,13-1-128,-13-13-96,13 13-321,0-13-352,0 0-448,0 0-256,0 0-610,0 0-1024</inkml:trace>
  <inkml:trace contextRef="#ctx0" brushRef="#br1" timeOffset="45277.58">13484 3934 13580,'-13'0'385,"13"0"-65,-13 0 929,13 0-640,0 14-545,0-14-64,0 13 64,13 0-32,-13 0-64,13-13-32,1 0 32,0 0 0,-1 0 0,0 0 32,-13 0 32,0-13 32,0 0-64,0 13 0,-13-13 0,0 13-64,-1 0 32,0 0 0,1 0 64,0 13-32,0-13-64,13 13 64,0 0-96,0-13 96,0 13-32,13-13 0,0 0 0,0 0 64,1 0 0,0 0 96,-14 0-64,13 0 160,-13 0 224,-13-13-191,-1 13-225,0 0-128,1 13-1,0-13-319,0 0-865,13 14-2339,0-14-5188</inkml:trace>
  <inkml:trace contextRef="#ctx0" brushRef="#br1" timeOffset="45775.61">13512 3987 6085,'-14'0'1346,"14"0"896,0 0 640,0 0-1248,0 0-897,14 0 63,-1 13-127,0-13-289,13 14-127,-12-1-129,12-13-32,14 13-96,-14-13-192,-13 14-193,14-14-319,-14 0-514,-13 0-287,13 0-353,-13 0-288,-13 0-256,13 0-2306</inkml:trace>
  <inkml:trace contextRef="#ctx0" brushRef="#br1" timeOffset="46026.63">13670 4000 6053,'13'-13'1506,"-13"13"-545,0 0 1409,13 0-961,1 13-800,-1-13-289,0 14 160,13-14-383,-12 13-1,0 0-32,-1 14-64,-13-14 96,0 0 96,0 14 96,-13-13 161,-1-2-1,0 2 33,-12-14-97,13 0-160,-14 12-256,14-12-480,13 0-673,-13 0-1826,13 0-3844</inkml:trace>
  <inkml:trace contextRef="#ctx0" brushRef="#br1" timeOffset="46352.65">13736 4067 13805,'-26'0'736,"12"0"-736,1 13 897,0-13-128,13 13-673,0 0-160,0 1-96,13-14-129,0 14 1,14-14-96,-14 0-225,13 0 1,-12 0 95,0-14-31,-14 14 191,0-14 321,0 14 160,-14-13 1,0 0 127,1 13 448,-13 0 289,13 0-192,-1 13-352,14-13-257,0 0-192,0 13-32,0-13-225,14 0-1120,-1 14-2338,0-14-5830</inkml:trace>
  <inkml:trace contextRef="#ctx0" brushRef="#br1" timeOffset="46783.67">13815 4120 3747,'-12'0'5766,"12"0"-5734,0 0 512,0 0 1058,12 0-289,-12 0-384,13 0-321,1 0 97,13 14 128,-1-2-225,1-12-287,-1 14-257,0-2-64,1 2-96,-1-14-129,-13 14-319,15-14-417,-28 0-224,0 0-705,0 0-608,0-14-3492</inkml:trace>
  <inkml:trace contextRef="#ctx0" brushRef="#br1" timeOffset="47037.68">13948 4106 10345,'13'0'289,"-13"0"-129,13 14 1345,1-14-480,12 14-416,-13-14-193,14 12 33,-13 2-385,11-2 0,-11 2-32,-14 0-32,0-1 32,0 0 128,-14 0 128,2 0-64,-1 1 161,-1-1-161,0-13-96,-12 13-128,13-13-416,13 0-737,-13 0-1826,13 0-2018</inkml:trace>
  <inkml:trace contextRef="#ctx0" brushRef="#br1" timeOffset="47383.71">14040 4200 14221,'-13'0'1313,"0"0"-1409,0 13 641,0-13 384,13 0-897,0 13-97,0 0-63,0-13-64,13 0-64,0 13 64,0-13-129,0 0 65,1 0-64,0 0 96,-1-13 160,-1 13 64,-12-13 0,0 0 0,0 0-32,0 13 64,0-14 0,-12 14 96,-1 0-64,-1 0-128,0 14 64,14-14 64,-13 13-64,13-13-32,13 13-224,-13 0-1698,14-13-1345,0 0-5766</inkml:trace>
  <inkml:trace contextRef="#ctx0" brushRef="#br1" timeOffset="50808.9">14556 4332 7110,'0'0'1089,"0"0"-929,0 0 737,0 13 352,-12-13-800,12 13-353,0 0-96,0-13 64,12 13 96,-12 1 96,14-14 65,12 0-33,-12 0 96,0 0-95,-2-14 191,1 14-96,-13-13-31,14 13-193,-14-13-64,-14 0 0,1 0 0,1-1-32,-16 14 96,2 0-96,0 14-64,-1-1 0,14-13 0,-1 13-32,14 0 0,0 0 32,14-13 64,12 14 33,-12-14 191,12 0-96,0 0-32,-12-14-96,12 14 32,-13 0 32,-13-13-31,0 13-1,0-13-32,-13 13-64,1 0-160,-2 0 95,-13 0 65,0 0-32,15 13 0,12 0-64,0 1 32,0-1-1057,12 0-2690,2-13-6854</inkml:trace>
  <inkml:trace contextRef="#ctx0" brushRef="#br1" timeOffset="53146.03">5133 3842 7366,'0'0'-32,"0"0"-576,0 0 448,0-14 160,0 14-32,14 0 128,-1 0 0,1 0 128,-1 0 385,13 0 31,1 0-351,-1 0-65,14 0-64,-1 0-64,15-12 32,-1 12-32,-1-14 128,28 14-95,-14 0-65,14 0 96,-1-14 192,13 14 193,1 0-1,13-12 1,-13 12-193,12 0-160,-12 0-32,12 0-32,-11 0-96,11 0 0,2 0 65,-2 0-33,15 0-32,-1-14 32,-1 1-32,2 13 32,-14-27 0,-1 14 0,2 13 256,-29-13 65,2-1-33,-14 14-256,0 0-96,-12 0 32,-28 0-64,0 0-192,-12 0-929,-14 0-865,0 0 32,-27 0-2466</inkml:trace>
  <inkml:trace contextRef="#ctx0" brushRef="#br1" timeOffset="54026.09">2050 4464 3042,'-27'0'673,"27"0"-417,0 0 609,0 14 544,0-14-255,14 0-290,-1-14-447,14 14-321,12 0 0,1 0 96,26 0 224,0 14-63,14-14-33,12 12-128,2 2-64,24-14-31,15 0-33,-1 14 32,0-14 64,1 0 256,-15 0 417,-11 0 32,-15 0-128,-13-14-1,1 14-319,-27-14-321,-13 14-160,-14 0-1730,-26 0-4292</inkml:trace>
  <inkml:trace contextRef="#ctx0" brushRef="#br1" timeOffset="59514.4">14636 4305 5541,'0'-13'64,"13"13"0,-13 0 1217,0-13 128,14 13-384,-14-13-256,0 13 128,0-14 64,-14 14-609,14 0-480,-25 14-32,11-14-64,-13 26 0,0 0 95,1-12-191,13 12 256,0 0 0,13 1 64,0-14 32,13 14 0,0-27-32,13 13 64,-12-13 192,12 0 33,2 0 31,-3-13-160,2 0 96,-13-1-64,-2-12-31,2 12-33,-14-12-32,0 13-96,-14 0 64,2-1 32,-15 14 0,0 0-64,1 0-32,-14 0 0,26 14-32,-12-1-32,26 0-32,0 0 64,0 0 32,14 1-32,12-1 64,0-13 0,2 0 64,-3 0 32,-11-13 32,-1 13 0,1-14-63,-14 14-162,0-13-1216,-14 13-2851</inkml:trace>
  <inkml:trace contextRef="#ctx0" brushRef="#br1" timeOffset="65769.75">11790 6200 4292,'0'0'896,"14"0"642,-14 0 544,0-14-256,0 14-321,0 0-448,0 0-288,0 0-161,0 0-416,0 0-256,0 0 128,0 0-31,0 0 31,0 14 32,0-14 96,0 0 64,0 13-32,14-13 65,-14 0-129,0 13-96,0 0 0,0-13-64,0 13 0,0 1 32,13-1-64,-13 0 32,0 0 64,0 1-128,0-1 96,0 0 0,0 0-32,13 1 32,-13-1-32,0 13 0,0-12 0,0-1 32,0 13 0,12-12-64,-12-1 64,0 14 0,0-15-64,0 15 32,14-14 0,-14 1-64,14 12 96,-14-13-64,0 1 32,13-1-32,0 13 32,-13-13 0,13 1 0,-13-1 0,13 1 32,-13-1 0,14 14 160,-14-15 160,13 15-223,0 0 95,-13-14 64,13 13-192,0 1 0,1-1-96,-1 1 160,-13-1-320,13 1 545,0-1-257,0 0 0,1 2-96,0-2 64,-1 0 0,-1 14 0,1-14-32,1 1-32,13-1-32,-14 1 96,0-1-160,14 1 96,-14 0-32,13-1 32,-13 0 32,14 14-160,-14-13 160,13-1 0,-12 1-64,12 12 0,-13-12 65,14-1-130,0 1 194,-1 0-161,1 13 32,-1-14-97,0 0 162,1 1-33,-1-1 0,15 1-64,-16-1 128,2 0-192,-13-12 256,12 12-128,0 1-64,0 0 32,1-15-32,0 15 32,-1-14 96,0 14-160,0-14 64,-12 1 0,13 12 32,0-13 0,-1 14-64,-13-14 96,14 0 64,-1 0-128,0 0 96,0 1-96,14-1 96,-14 0-160,1 0 64,0 1 64,-1-14-128,1 13 96,-1-1 0,1-12-64,-1 14 32,0 0-32,1-14 64,-1 13-96,1 0 96,0-13 0,-2 14-96,-11-2 160,13-12-160,-1 14 32,1-14 64,-1 0 0,14 13-64,-14-13 64,0 0 0,15 13-96,-16-13 128,16 0-96,-2 0 32,1 14 32,0-14-32,-14 0-32,14 0 32,-1-14 0,2 14 32,-15 0-64,14 0-32,-1-13 128,1 0-96,-1 13 32,1-14 64,0 14-160,0-12 128,0-2-96,-1 1 128,14 13-96,-27-13 32,14-1-96,0 0 224,-14 2-160,14-1 32,0-1 96,0 1-128,-1 0 160,0-14-320,-12 14 224,12-13 0,2 13-256,-2-14 480,1 14-192,0-13-128,-14 12 96,14-12 32,0-1-32,0 14-64,-1-13 96,1-1-96,-14 0 0,14-13 128,-1 14-96,-11 0 0,10-14 0,-10 14 0,-2-14-32,0 0 64,1 0 0,-1 14-32,1-14 0,0 0 0,12 0-32,-12 1 32,12-1 0,1 1 0,0-1 64,-14 0-64,14 0 64,-14 0-32,14 0-32,-1 1 129,-12 12 95,-13 1-224,12 0 64,-13-2 32,14-11-64,-1 12-32,14-26 128,-1 14-32,2-1-96,-2 0 96,-12 0-96,12-12 64,0 11 0,-12 2 97,12-1-1,-12 0 32,0 14 96,-1-14-128,-13 0-32,1 14-96,-1-1 0,-1 1-32,-12-1 0,14 1-32,-14 13-32,0-1 0,0 1 64,0 0-192,0 0-32,0 13-289,0 0-608,0 0-416,0-14-545,0 14-2114,0 14-5958</inkml:trace>
  <inkml:trace contextRef="#ctx0" brushRef="#br1" timeOffset="66446.8">16582 5709 8744,'-14'-13'448,"1"13"897,13 0-95,0-13 31,0 13-224,0 0-481,13-14-351,1 14-97,12 0 32,-13 0 64,14-13-224,13 13-96,-14 0-256,0 0-257,-12 0-384,-1 0-352,0 0-96,0 0 255,-13 0 65,-13 0 449,0 0 512,0 0 128,-14 0 224,14 13 256,-13 1-96,12-1-159,-12 13-129,26 1-96,0 13-353,0-13 65,12 12 96,2-12 128,0 12 96,-1-12 192,0-1 160,0-13 161,-13 1 191,0-1 257,-13-13-288,0 13-161,-14-13-95,13 0-289,-11-13-160,-2 13-384,13 0-577,-12 0-417,13 0-2113</inkml:trace>
  <inkml:trace contextRef="#ctx0" brushRef="#br1" timeOffset="66770.81">16886 5683 9480,'14'-27'1025,"-1"27"-1057,-13 0 32,0 0 417,0 0 287,0 13-351,0 14-257,0-1-32,-13 1 32,-1 13-96,0-1 32,2 15-32,12-15-128,-14 1-288,14 0-129,0-1 161,0-25-33,14 12-255,-14-13-353,12 1-993,2-14-3684</inkml:trace>
  <inkml:trace contextRef="#ctx0" brushRef="#br1" timeOffset="67181.84">17005 5816 7463,'-13'0'96,"13"12"128,0 15 192,-13 0-320,13-1-192,0 1-544,0-1-65,0 0 577,13 1 256,-13-14 160,26 0 417,-12 1 64,-1-14-65,13 0 417,-13-14 97,14 1-418,-13 0-287,-2-14-257,1 1-96,-13 0-160,14-1 64,-14-13 160,-14 14 289,1 0-321,1 12-96,-15 1 64,0 13 65,1 0-97,-1 0 0,14 27-32,0-15 64,13 2 96,0 12-96,13-12-63,0 12-1,14-13-32,-1 1-128,1-1-577,0 0-1025,-2 0-1473,-11-13-1953</inkml:trace>
  <inkml:trace contextRef="#ctx0" brushRef="#br1" timeOffset="67349.85">17178 5961 9064,'0'13'897,"13"-13"192,-1 13 577,-12 1-481,13-1-641,1 0-544,-14 0-224,0 1-289,14-1-95,-14 0-417,0 0-737,13-13-768,-13 14-4004</inkml:trace>
  <inkml:trace contextRef="#ctx0" brushRef="#br1" timeOffset="67621.86">17257 5630 12908,'26'0'-417,"-13"0"417,14 13 289,-1 0 511,-13 14-191,14-14-417,-1 27-96,-13-14-64,15 14 192,-15 0 129,-13 13-225,12-13-96,-12 12-32,0-12-128,0 0-513,-25 0-928,11-13-385,-13 12-256,1-12-2371</inkml:trace>
  <inkml:trace contextRef="#ctx0" brushRef="#br1" timeOffset="70496.03">2262 7048 6694,'0'0'608,"0"0"-672,0 0 64,0 0 481,14 0 448,-14 12-97,12-12-351,2 0-257,-1 0 321,14 0 287,-15 0-95,28 0-224,-14-12-385,14 12-96,0 0-64,0 0 32,13 0 32,0 0-32,13 0 0,0 0-32,0 0 96,0 0-64,0 0 32,-13 0 0,14 0-32,-14 0 0,13 0 0,-13 12 0,-1-12-64,1 14 32,13-14-32,1 14 64,-14-14 0,14 0 96,-1 0 0,13 0 0,-13 0 64,1 0 513,-1 0-353,-14-14-192,14 14 128,-13 0-224,0 0-64,-13 14 64,13-14-32,0 0 65,-1 0-33,2 0 32,-1 0-32,0 0 96,-1-14 96,1 14 0,-13-14-64,-1 14-128,-12-12-128,0 12-128,-27 0-513,12 12-1793,-24-12-2563</inkml:trace>
  <inkml:trace contextRef="#ctx0" brushRef="#br1" timeOffset="71391.08">9330 7378 10922,'-14'14'224,"1"-14"-736,13 0 448,13 0 1409,13 0-320,1-14-577,12 14-256,15-12 65,-2-2 351,28 14 161,-14-13-321,26 0-223,-12-1-65,13-12 32,-14 13 0,13-1-96,-26 1-32,-12 13-64,-14-13-128,-14 13-865,-13 0-416,0 0-1602,-13 0-1986</inkml:trace>
  <inkml:trace contextRef="#ctx0" brushRef="#br1" timeOffset="71643.09">10096 7140 13004,'-13'-13'256,"13"13"-576,27 0 352,-13 0 192,24 13-128,3-13-128,12 14-64,13-1 128,-14-13 96,1 13 417,1 0 448,-15 0-97,-12 1-351,-14-1-353,-13 13-192,-26-12 32,-1 12-192,-12-13-577,-2 14-224,-12 0-768,14-1-1154,-14 0-2979</inkml:trace>
  <inkml:trace contextRef="#ctx0" brushRef="#br1" timeOffset="78814.5">13339 8253 544,'0'0'1281,"0"0"257,0 0-129,0-13-864,0 13-97,0 0 417,0 0 160,-13 0-160,13 0-129,0 0 161,0 0-96,-13 0-161,13 0-31,-13 13-225,13-13-384,-14 0 0,14 13-32,-14 0 32,2 1-32,12-1 32,-13-1-64,13 2 64,13 0-32,-13-14 0,12 13 32,2-13 0,0 0 32,-1 0-32,0 0 32,0 0 32,0 0 129,1-13 31,-14 13 32,13-14 64,-13 0 257,-13 2-289,13-1-160,-14-1-128,1 1-32,0 0 0,-13 13-128,12 0-64,0 0-161,-11 13-191,11 0 288,14 1 63,-13-1 65,13-1 96,13 2 0,-13 0 160,14-14-192,-1 13 96,13-13 0,-12 0 160,-1 0 97,0 0 127,0 0-96,0-13 97,1-1 31,-14 0-224,13 2 160,-13-1-320,0-1-128,-13 1-160,13 0-449,-14 13 129,1 0 256,0 0 127,0 13 97,0-13 0,-15 13 128,16 14 0,12-15 128,-13 2 1,13 0-225,13-1 128,-1-13-32,2 0 224,0 0 256,-1 0-159,0-13 63,0 13 1,0-14-33,-13 0 64,0 2-416,0-1-96,-13 13-608,0 0-930,13 0-352,-13 0-1441</inkml:trace>
  <inkml:trace contextRef="#ctx0" brushRef="#br1" timeOffset="86379.93">13379 8915 5028,'0'-26'1570,"0"12"-385,0 1-32,-13 13-352,13-13-577,-14 13-224,1 0 0,0 0-32,0 13 32,0 0 96,-15 1 32,16 12-96,-1 0-64,-1 1 32,1 0-64,13-14-64,13 0 0,-13 0 96,27-13 96,-15-13 224,16 0 32,-2 0-63,-13-14 255,14 14-63,-14-14-97,0 1-192,-13-1-160,0 14-96,-13-13-288,0 12 159,-1 14 129,-12 0 0,13 14 96,-14-1 64,1 0 64,-1 14 1,14-1-129,13-13 64,0 0-32,13 14 32,14-27 32,-15 0-32,29 0 32,-15 0-32,1-13 128,-14-1-64,13 1-64,-26-13-64,13 13-64,-26-1-64,13 1 64,-26 0 32,13 13-32,-14 0 32,14 13 64,0 0-64,0 1-96,13-1-577,0 0-800,13 0-865,13 0-3876</inkml:trace>
  <inkml:trace contextRef="#ctx0" brushRef="#br1" timeOffset="87108.98">13392 8875 2049,'-13'14'3684,"0"-14"-2755,13 0 288,0 0 320,0 0-416,-14 0-704,14 0-161,0 0 161,14 0-161,-1 0-192,0 0-64,0 0 32,0 0 32,14 0-96,-14 0 64,13-14-32,2 14-32,10 0-128,3 0 96,-2 0 128,14 0 0,13 0 128,-12 0-96,25 0 224,-13 0 97,13-13-65,1 13 225,-1 0-1,-13 0 161,14 0-385,-14 0-160,-13 0-96,0 0-96,-1 0 0,-12 0-64,-12 0 32,-3 0-128,2 0 0,-13 0 0,12 13 160,-13-13-32,0 0 64,1 0-64,-2 14 64,15-14-64,-14 0 64,1 0-128,-14 0-128,12 0-225,-12 0-255,14-14-418,-14 14-223,0 0-224,-14-13-417,14 13-3139</inkml:trace>
  <inkml:trace contextRef="#ctx0" brushRef="#br1" timeOffset="87403.99">14742 8782 8359,'-13'-12'449,"13"12"-385,13 0 1698,-13 0-257,14 0-800,12 0-289,0 12 32,0-12 129,14 14 192,0-1-97,-13 0-95,12 1-257,1 12-128,-14-13 97,1 1-225,-1-1-160,-26 0 64,0 0-225,0 0-255,-26 1 160,-1 13 95,1-14-63,-14 13-641,1-13-1377,-2 14 768,2 0-383</inkml:trace>
  <inkml:trace contextRef="#ctx0" brushRef="#br1" timeOffset="88652.07">13339 8332 3106,'0'0'1378,"-13"0"191,13-14-256,0 14 1,0 0-353,0 0 192,0 0-513,0 0-127,0 0-289,26 0-96,-12 0 0,-1 0-96,13-12 32,14 12-64,-14-13 96,28-1-31,-15 14-65,14-13-65,0 0 65,13 0 0,1-1 65,-1-12-33,-13 13-32,13 0 0,0-1 0,-13 1 0,13 0 0,0-1 0,0 2 64,14-2-64,-14 1 32,13 0 64,-13-1 160,1 1 256,-1 0-319,-13-1-129,-13 2-32,-1-2 96,0 14-64,2-13-64,-2 13-32,1 0-64,-14-14-128,14 14 95,-14 0 65,1-13 64,0 13-128,-1 0-96,-26 0 160,14 0 32,-14 0-513,0 0-832,-14-13 192,14 13 192,-14 0-737,14 0-2914</inkml:trace>
  <inkml:trace contextRef="#ctx0" brushRef="#br1" timeOffset="88970.08">14966 7869 11915,'14'0'-128,"0"0"-32,-1 0 672,13 13 961,-13-13-576,27 0-480,0 13-97,0-13 160,0 13 33,-2-13-65,3 14-127,-28-14-257,0 13-96,-13 0 32,-13 0 32,-13 1-64,12-1-32,-25 1 32,26-2-97,-15 2-95,16-1-545,12 0-384,0 14-929,0-27-2466</inkml:trace>
  <inkml:trace contextRef="#ctx0" brushRef="#br1" timeOffset="89951.14">15377 7882 5381,'-13'-13'1537,"0"13"-3331,-14 0 1794,14 13 481,-13 0-33,13 0-416,13 14-32,-14-14 96,14 14-32,14 0-64,-1-15-192,0 2 192,13-14 545,1 0 576,-1 0 96,1 0-96,-1-14-96,-13 2 96,0-2-96,-13-13-480,0 14-129,0-13-160,-13 12-224,-13-12-256,13 13-385,-14 13-63,1-13-97,-1 26-32,1-13 641,0 13 224,-2 13 545,16-12 31,12 12-191,0 1-161,26-14 32,1 1-95,12-2-33,1 2-64,-14-14 96,1 0 32,-1-14-63,1 14 63,-13-26 192,-1 13-160,-13-14-191,-13 14-97,-1-14 0,0 1-64,1 13-129,-13 0 1,-1-1-32,1 14 128,0 14 0,-1 12 96,14-13 64,-13 14 32,26-1-96,0 1 0,13 0 128,13-15-160,1 2-96,-1-1-192,0-13 223,-12 0 162,12 0 159,-13-13 64,-13-1 128,13 2-287,-13-2-97,-13 1 0,0-14-64,-13 14-353,12 0 1,-12-1-97,13 14-95,-14 14 352,14-14 192,0 26 224,0-13 160,0 1-256,26-1-32,0 1 64,13-2-32,1 2 1,-1-14-33,1 0 128,-1 0 224,-13-14-31,-13 2-65,13-2-64,-26 1-160,0-1-96,0 1 0,-14 0-96,1 13-64,0 13-96,12-13 64,1 13 95,13 1 33,13-1-64,1 1 0,-1-2-128,13-12-289,1 14-1312,-14-14-1987</inkml:trace>
  <inkml:trace contextRef="#ctx0" brushRef="#br1" timeOffset="93067.32">13035 8386 64,'-13'-14'-63</inkml:trace>
  <inkml:trace contextRef="#ctx0" brushRef="#br1" timeOffset="93153.32">13035 8386 64,'-27'-14'288,"15"1"1025,12 13-32,0 0-480,0 0 0,-14 0-481,14 0-384,0 0-1153</inkml:trace>
  <inkml:trace contextRef="#ctx0" brushRef="#br1" timeOffset="93284.33">12823 8346 3171,'-27'-14'1057,"15"14"-1090,-2 0-319,-12 0 128,12 0 160,2 0-353,-2 0-1568</inkml:trace>
  <inkml:trace contextRef="#ctx0" brushRef="#br1" timeOffset="93629.35">12055 8372 1985,'-26'0'-96</inkml:trace>
  <inkml:trace contextRef="#ctx0" brushRef="#br1" timeOffset="93983.37">11672 8398 3555,'0'0'1313,"0"0"-352,0 0-737,0 0-544,0 0-1794</inkml:trace>
  <inkml:trace contextRef="#ctx0" brushRef="#br1" timeOffset="94806.42">11553 7736 7110,'0'0'865,"0"0"-641,0 0 321,0 0 95,13 0-447,-1 0-129,16 0-32,-15-12-64,13 12-449,-13 0-1345,1 0-3202</inkml:trace>
  <inkml:trace contextRef="#ctx0" brushRef="#br1" timeOffset="98420.62">15377 8014 32,'0'0'0</inkml:trace>
  <inkml:trace contextRef="#ctx0" brushRef="#br1" timeOffset="98541.63">15377 8014 352,'0'0'416,"0"0"417,0 0-128,-13 0-673,13 0-321,0 0-1440</inkml:trace>
  <inkml:trace contextRef="#ctx0" brushRef="#br1" timeOffset="98644.64">15206 8160 1761,'-54'40'961,"41"-14"-1249,-14-12-1602</inkml:trace>
  <inkml:trace contextRef="#ctx0" brushRef="#br1" timeOffset="100539.75">15377 8809 2081,'13'-13'801,"-13"-1"64,0 2 705,0-2 479,14 14-63,-14 0-512,0 0-866,0 0 225,0 14-288,0-2-257,0 15-128,0 0-128,0-1 0,0 14 0,0-14 0,0 14 32,0-13-32,0-1 0,0-13-64,0 14-160,0-14-160,0 1-65,13-14-31,-13 12 32,0-12 159,0 0 161,0-12 32,0-2 64,0 1-128,0-14-32,-13 1-289,13 0-63,0-1 128,0-13-33,0 14 161,0-1 288,0 1 32,-14 12 128,14 1-128,0 13-96,0 0 321,0 13 287,0 1-160,0 12 129,0 1 32,0-1-97,0 0-96,14 1-288,-14 0-96,0-1 0,13 1-192,-13-1-448,0-12-193,0-2-288,0 2-96,0-1-2563</inkml:trace>
  <inkml:trace contextRef="#ctx0" brushRef="#br1" timeOffset="103691.93">15377 8756 3395,'-13'26'576,"13"-12"-544,0-1 257,13-13 768,0 13 768,1-13-511,-1 0-482,0 0-95,0 0 192,-13 0 352,13-13-64,1 13-896,-14-13-482,0 13-351,0-14 128,-14 2-97,-12 12-31,13 0 287,-14-14-63,1 14 192,0 0 128,12 14 96,-12-2 96,13 2-95,0 12-129,-1-12-129,28 12 65,-1 1 64,0-14 32,27-13 193,-14 13 159,14-13-128,-14-13 97,0 0-33,2-1-64,-28 1-160,13-13 0,-26 12-256,-1-12-352,0 12-193,-12 2 481,0-2 32,-1 1-97,1 13 129,-1 0 288,1 13 353,0-13-33,12 14-160,0-2-224,14 2 1,0-1-65,28 0 0,-15 1 224,26-14 288,-12 0-95,12 0-1,-12-14-224,-1 1-96,-13 0 0,1-1-224,-14-12-288,0 13-193,-14 0 97,1-1 224,-13 2 223,-1 12 65,1 0 257,0 12 223,-1-12 97,14 27-1,0-14-319,0 1-193,13-2 32,13 15 0,0-27-32,0 13 32,14 1 96,-1-14-64,-13 0-32,0 0 0,1 0-96,-1-14-32,-13 1-96,0 13-448,-13-13-353,-1-1-128,-12 14 320,13-12 321,0 12-353,-1 0-1121,1 12-2946</inkml:trace>
  <inkml:trace contextRef="#ctx0" brushRef="#br1" timeOffset="104615.98">15417 8796 8263,'13'0'641,"-13"-14"-481,0 14 1057,0 0-64,0 0-960,0 0-418,0 0 65,0-12 128,0 12 64,0 0 0,0 12 96,-13-12 129,13 0 31,0 0 0,-13 0 32,13-12 257,-14 12-129,1 0-191,13 0-161,-26 0-96,13 0 32,-1-14-32,-12 14 96,13 0-96,-14 0 64,1 0 64,0 0 64,-2 0 0,2 0-64,0 0-63,-1 0-33,-12 0 32,12 0-64,-12 0-32,-1 0 64,-14-13-32,15 13-32,-27 0 32,13 13 32,-13-13-32,0 0-32,0 0 64,0 0-64,0 0 0,0 0 64,-1 0-32,1 0 64,0 0 64,-13 0 0,12 0 160,1 0-64,-13 0-31,13-13-161,-14 13-32,14 0 32,0 0-32,0-13-32,-14 13 64,14 0 32,0 0-64,-1 0 0,1 0 160,0 0 96,13 0-96,-13 0-32,12 0-96,2 0 64,-1 0-96,0 0 0,13 13 0,-13-13 0,0 0 0,14 0 0,-1-13-96,1 13 64,12 0 32,1 0 0,13-14 0,-1 14 32,1 0-64,13 0-32,0 0-352,0 0 128,0 0-129,0 0-384,0 0-352,13 0-512,-13 0-225,14 0-736,-14 0-3877</inkml:trace>
  <inkml:trace contextRef="#ctx0" brushRef="#br1" timeOffset="104940">12664 8584 9416,'27'0'289,"-27"0"-321,0 13 416,-14-13 289,1 13-385,-13 1-224,-1-2 96,-12 2 353,12-14 383,-12 14 129,12-1-320,-12-13-385,-2 13-159,2 1 31,12-2 96,1 2 64,13-1 161,13 0 352,0 1-321,26 12-352,0 0-31,14-12-129,14 12-64,-15-13-353,14 1-255,0-1-610,-14 0-1440,-11 0-2531</inkml:trace>
  <inkml:trace contextRef="#ctx0" brushRef="#br1" timeOffset="106318.08">15311 7948 4003,'0'0'-256,"0"0"256,-13 0 929,13 0 352,0 0-352,0 0-256,0-13 159,0 13 450,0 0-1,0 0-256,0-13-288,0 13-353,0 0-96,-13 0-64,13 0-128,0 0 65,-13-14-1,13 14 0,-14 0 0,0 0-64,2-13 128,-1 13-95,0 0-33,-1 0-96,-12-13 0,-1 13 0,0 0-64,14-13-1,-26 13 33,12 0 32,1-13 0,-15 13 32,2 0-64,0 0 64,-1-14-32,0 14 0,0 0-32,1-13 64,-14 13-32,13-13-64,-13 13 32,-13-13-160,13 13 0,-13-13 32,14-1 128,-15 1 0,1 0-288,0 13 63,-13-14 65,12 2 128,-12-2 64,13 0 32,-14 2 32,14-2 128,-14 1 129,14 0-1,0-1 0,0 1-128,13 0-128,-13-1-64,0 1 0,13 0-64,-1 0 32,-12 0 32,27-14 32,-14 14 32,13 0 161,0 0 159,0-1-32,14 1-63,0 13-161,0-13-128,12-1-64,14 2-64,-13 12 31,13 0-31,0-14-128,0 14 64,0 0-64,0 14 96,-13-14 128,13 0 64,-14 12 0,2-12 64,-15 14 0,13-14 160,-11 13-64,-3 0-160,2-13-32,0 0 192,-1 14-96,1-14-63,-1 0 191,14 0-96,-13 0-96,13 0 0,-1-14 96,1 14-96,-1-13-32,1 13-32,1-13 32,-2 13-96,0 0-96,1-14 0,13 14 63,-13 0-319,13 0-161,-13 0-191,13 0-738,0 0-1601,0 0-4292</inkml:trace>
  <inkml:trace contextRef="#ctx0" brushRef="#br1" timeOffset="106729.1">12624 7312 5957,'-13'0'64,"0"0"-64,0 0 545,0 0 704,-1 0-256,-12 0-96,13 14-417,-14-14-95,1 13-65,0-13 320,-1 0 65,13 13-128,-11-13-97,11 14 1,-13-14-33,14 0 32,0 12 65,13-12-193,-13 14-63,13 0 127,13 12-128,0-13-128,0 14-32,14-1-192,-1-13-64,1 14 0,0-14-32,-14 0-320,0 13-225,0-26-416,0 14-1538,-13-14-2754</inkml:trace>
  <inkml:trace contextRef="#ctx0" brushRef="#br1" timeOffset="107566.15">12201 7299 13004,'-13'13'128,"0"14"-160,0-14 32,-1 13 288,0 2 193,14-2-225,-13 0-256,26-12 0,-13-1 64,28 0-96,-15 0-96,13-13 160,1 0 0,-1-13 160,0-13 192,-12 12 129,-1-12-97,0 0-127,-13-2-65,-13 2 64,0 0 0,-1 12-96,1 14-127,-13-13-65,13 26-32,-14 1 32,14 12-33,0 0 33,0 2-96,13-2 64,13 0-160,0 1-256,13-14 224,14 0 95,-14-13 161,14 0 97,-27-13 223,14 0-96,-13 0-128,-14-1-32,0 1-64,0-14 0,-14 15 32,0-16-64,1 16-64,-13-2-96,-1 1 0,14 13 32,0 0 32,0 13 0,0 1 64,13-2 32,0 2-32,0 0 0,26-2 64,-13-12-32,27 14 64,-14-14 64,1 0 64,-13 0 64,-2-14-128,1 2-31,-13 12-1,-13-14-96,1 0-96,-2 2-129,-13 12 161,1-14-128,-1 14-32,14-13 0,-13 13 96,13 13 31,-1-13 65,1 0-32,13 14 64,0-2 32,0-12 0,13 14 33,14-14-98,-14 14 66,13-14-1,-12 0 128,-1 0 160,0-14-96,0 14-128,-13 0 96,0 0 161,-13 0 31,13 14-288,-13-2-160,0 15-32,13 0-641,0-1-1537,0 0-3651</inkml:trace>
  <inkml:trace contextRef="#ctx0" brushRef="#br1" timeOffset="110806.33">12254 7406 960,'0'0'801,"0"0"-288,0 0 768,0 0 352,0 0-255,0 0-417,0 0-257,0 0-191,0 0-289,0 0-32,0 0 64,0 0 1,0 0 95,0 0-128,0 0-32,13 0-63,-13 0 127,0 0 64,0-14-160,0 14-32,0 0-32,13 0 33,-13 0-33,0 0 64,14 0 64,-14 0-64,13 0 64,-13 0-31,13-14-97,0 14 32,-13 0-96,13 0-32,-13 0 0,14 0 32,-14 0-32,14 0 0,-2-12 32,-12 12-64,13 0 96,1 0-32,-14-14 0,13 14 0,-13 0 0,0 0 32,0 0-32,0 0-32,0-13 0,0 13 32,0 0-32,0 0 64,0 0-64,0 0 0,0 0-64,0 0 32,0 0-96,0 0-224,0 0-353,0 0-128,0 0-192,0 0-64,0 0-544,0 0-417,-13 13-2947</inkml:trace>
  <inkml:trace contextRef="#ctx0" brushRef="#br1" timeOffset="112710.43">12320 7392 8039,'0'14'897,"0"-14"-481,0 0 33,0 0 287,0 0-95,13-14-192,-13 14-161,13 0-64,-13 0 256,14 0 1,-14 0-1,14 0-95,-14 0 63,12 0 65,1 0-1,1 0-95,-1-14-65,14 14-64,-1 0-32,1-12 33,12 12-65,1-14-32,13 1-128,0 13 128,13-13-64,-13-1-96,26 1-64,-13 13 128,14-13-128,13 0 32,-15-1 32,16 1 1,-2 0-66,-13 0 33,14-1-64,0 1 32,-14 0-192,27 13-32,-13-13-160,-1 0-225,15 13 96,-2-14 129,2 1 32,-2 13 191,14-13 226,-26-1 31,0 14-64,-15-12 0,2 12 0,-14-14-32,14 0-257,-1 14 33,1-12 0,-14-2-129,13 1 257,0 0 128,-13 13 128,14-14 161,-14 1 223,0 13-95,0-13-193,-12 13 32,12-13-96,-13 13-64,-1-14-64,-12 14 32,-13-13 193,0 13 95,-15 0-192,2 0-96,-14-13 0,13 13-448,-13 0-289,-13-13 33,13 13-962,-14 0-2177,14-14-5350</inkml:trace>
  <inkml:trace contextRef="#ctx0" brushRef="#br1" timeOffset="113078.46">15814 6796 6470,'14'-14'7719,"-1"14"-10217,13 0 2241,14 0 994,-1 0 64,1 0-673,14 14-96,-15-14 544,-12 13 546,-1-13-418,-13 13-448,0-13-224,1 14-32,-2-1 97,-12 0-97,-12 13 32,-2-12-32,-12 12-32,-14 14-32,0-14 31,28 14-63,-2-26-416,14-2-33,0 2-832,0 0-2787</inkml:trace>
  <inkml:trace contextRef="#ctx0" brushRef="#br1" timeOffset="113647.5">16172 6875 15855,'0'0'-193,"-14"0"386,14 13 63,-13-13-288,0 14 0,-1-1-32,2 0 128,12 14-256,0-14-97,12 0 97,2 0 192,-1 1 32,14-14 32,-1 0 128,0 0 257,-12-14-33,12 1-224,-13 0-160,-13-14-96,0 14-352,0-13 192,-13 12 224,-27 1-96,14 0 64,-14 13 96,0 0 96,1 13 64,25 0-128,14 1 32,14-1 64,-1 0 33,1-13 95,12 13-128,-13-13-128,14 0 32,-1 0 64,0 0 33,1 0-65,-14-13 96,-13 13-192,0-13-160,-13 0 128,0 13 0,-14-14 0,-12 14 0,-1 0-32,14 0 64,12 14-96,14-1 64,0 13 32,14-26-96,12 14 0,-13-1-129,14-13-63,-1 13-160,-13-13-929,14 0-2947,-14 13-7334</inkml:trace>
  <inkml:trace contextRef="#ctx0" brushRef="#br1" timeOffset="114476.54">16092 6862 10794,'14'0'0,"-2"0"-737,2 13 609,-14-13 416,13 0 929,0 0-512,1 0-353,-14 13 353,0-13 448,12 0-320,-12 0-353,0 14-95,0-14-1,0 0-32,0 0 97,0 0-97,-12 0-320,12 0 32,-14 0-64,-12-14 0,0 14-64,-15-13 32,-12 0-32,1-13 0,-1 12-96,-13 1 32,-13 0-32,-1-1 31,14-12-95,-28 13 32,2 0-96,-27-14 96,0 13 192,-13-12 64,-14 13-32,14-14-64,-14 1 64,-12 13-64,-2-14 32,2 0-128,-1 1-33,0 13-31,0-14 128,14 1 64,-14-1 0,13 1 32,14-1 0,-14 1 96,27 13-96,1-14 225,-2 1 31,14 12-160,13 1-32,1 0-96,13 0 0,13 0 0,0-1 0,-1 1 64,14 0-32,13 13 0,1-14 128,-2 14-64,29-12-96,-1 12 0,0 0 0,13 0-96,0 0-288,13 0 224,-13 0 128,0 0-96,0 0 32,0 0 96,-13 0 0,-1 0 64,0 12-64,-12-12-128,13 0-961,-14 14-1314,14-14-608,0 0-3587</inkml:trace>
  <inkml:trace contextRef="#ctx0" brushRef="#br1" timeOffset="114786.56">12016 6027 10505,'13'-13'417,"-13"13"-802,0 0 193,-27 13 641,14-13 31,-26 13-320,-1 1-128,-14-1 32,16 13 129,-16-26 223,28 14-192,-14-1-160,27 1-32,0-14 32,-1 12 0,14 2 385,14-1 480,-1 0-129,26 14-479,-12-1-161,12-13-160,2 14-64,-2-14-833,1 14-1249,-14-14-1634</inkml:trace>
  <inkml:trace contextRef="#ctx0" brushRef="#br1" timeOffset="115356.59">11566 6067 11370,'12'0'833,"-12"13"-1185,-12-13 95,-1 27 674,-1-14 95,1 13-384,-1-12-128,2 12-96,-2 1-256,28-1-289,-2-13 33,2 1-33,13-14 609,-2 0 288,16-14 353,-15 1 448,14 0-160,-27-13-96,13 12-321,-26-12-224,14 12-95,-28-12-1,1 13 32,0-1-160,-27 14-32,14-13-64,-14 26-32,14-13-64,-1 14 31,14-1-351,-1 1-225,28-2-320,13 2 129,12-1 799,14-13 97,-13-13 257,13 13 415,-14-14 225,-12 2 192,-13-2-288,-1 1 0,-13-1 128,-13 14-321,-1-13-320,-13 13-320,-12 13-96,12 1 128,-12 13-96,25-15-192,1 2-161,13 12 33,0-12-96,27-1-930,-1 13-2946</inkml:trace>
  <inkml:trace contextRef="#ctx0" brushRef="#br1" timeOffset="120295.88">14054 8425 3779,'0'-13'929,"-14"13"416,14-14 65,-13 2 95,13 12-32,-13-14 33,0 14-641,0 0-385,-1 0-320,1 14-160,0-2 0,-13 2-64,12 12 64,1-12-64,13 12 32,0 0 0,0-12-32,27 12 64,-14-26 96,13 13 192,14-13-63,-14-13 31,1 0 128,0 0 33,-15-1-225,2-12-32,-1 13-128,1-14-64,-14 1 32,0 12-224,-14-12-225,1 13 33,-13 13 96,-1 0 191,0 0 1,1 13 64,-1 1 32,1 12-32,0 0 32,26 1-32,0-14-32,13 0-96,0 0 32,13 1 224,1-14-32,-1 0 224,1-14 64,0 1-63,-1 0-65,-13 0-64,-13 0-96,0-1-32,0-12-64,-13 12-321,-1 14 97,-11 0 96,-3 0 128,2 0 160,0 14 0,12-1-32,1 0 64,13 1-96,0-1 128,13-13 33,14 13-33,-14-13 0,13 0 0,2 0 128,-15-13 193,-1 13-193,2-13-224,-14 13-320,0-14-929,0 14-1282,-14-13-2337</inkml:trace>
  <inkml:trace contextRef="#ctx0" brushRef="#br1" timeOffset="124253.1">1984 8266 6918,'14'13'128,"-14"-13"-256,13 0 128,-13 0 224,12 0 641,2 0-192,-1 0-289,14-13-128,-14 13 161,13 0 127,1 0-223,-1-13-97,1 13-96,12 0-128,-12 0 0,-1 0 0,1 0 0,12 0 0,-12 13 32,12-13 128,1 0-160,0 0 32,14 0 64,-2 0 160,1 0-192,0 0 129,13 0 63,-14 0-160,15 13 192,-1-13-96,0 0-95,1 0-1,-14 0 0,13 0-64,0 0 0,14 0 64,-14 0-64,0 0 64,13 0-32,0 0 0,-13 0 64,14 0-96,-1 14 0,1-14-32,0 0 0,12 0 64,-13 0-32,14 0-32,-1 0 0,-12 0 64,13 0 1,12 0 95,-12-14 32,0 14-32,-1 0-32,1 0-128,-1 0 0,1 0 0,14 0 0,-2 0 0,1 0 32,0 0-64,0-13 64,0 13 0,13 0 0,0 0 32,-1-13 257,16 0-1,-15 13-64,13-14-32,0 14 33,1-13-65,-1 13-96,-13 0 32,0 0 32,1 0-32,12 0 32,-27 0-31,14 13-65,-26 1 32,12-14 128,-11 13-64,-28 0-64,0-13-96,-26 13-64,-14-13-256,-12 0-865,-14 14-1570,-14-14-3747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8395 2821 4996,'0'14'128,"0"-14"-64,0 0 193,0-14 928,0 14 64,14 0-352,-14 0-257,0 0 193,0 0 64,0 0-96,13 0-321,-13 0-63,0 0 95,0 0 1,14 0 31,-14 0 33,12 0-97,-12 0-31,13 0-161,1 0-96,0 0-96,-1 0-32,13 0-32,-13 0-32,14 0 0,-1 0 32,1 0-32,12 0 0,2 0-32,-16-13 32,16 13-32,-2 0-128,1 0 128,-1 0-96,1 0 0,14 0 0,-16 0 64,16 0 64,-14 0-32,-1 0 0,14 0-65,-13 0-159,-1 0-160,2 0 95,-15 13 33,14-13-128,-1 0 31,14 14-95,-13-14 96,-1 0 223,0 0 161,15 0 0,-14-14-32,0 14 0,-1 0-32,14 0 64,-13 0 0,0 14 0,12-14 0,1 0 32,0 0 64,1 0 65,-2 0 31,1 0 0,0-14-128,-13 14-64,12-13-64,-11 13-32,-2 0-96,1-13 0,13 13-33,-14-14 1,14 14 64,0 0 96,1 0 64,-15 0 0,14-14 96,-13 14-64,12 0 96,-12 0-160,0 0 0,0 0-32,0-12 32,-1 12 32,0 0 0,15 0 0,-1 0 32,0 0 0,-1 0 32,14 0-32,-26 0 224,13 0 129,14-13-129,-15 13-128,1 0-64,0 0 0,1 0-64,-2-13 32,1 13 32,0 0 161,0-14 95,-14 14 32,14 0 193,-12 0 63,11 0-223,-12 0-33,0 0-256,-1 0-32,2-14-64,-2 14 0,1 0 0,13 0 0,-1 0 0,14 0-64,1-12 0,-1 12-64,-13-14 128,13 14 32,0 0-32,-12 0 64,-2 0 0,1 14-64,0-14 0,-1 0 0,2 0 32,-14 0-64,12-14 32,-12 14 0,13-13 0,-14 13 0,2 0 32,-2 0 32,1 0 0,-14 0-96,1 0 0,-1 0-192,1 0-961,-14 13-993,-13-13-1986</inkml:trace>
  <inkml:trace contextRef="#ctx0" brushRef="#br0" timeOffset="6226.35">10130 7418 5349,'0'0'960,"0"0"-735,0 0 191,0 0 673,0 0 32,0 0-224,0 0 0,12 0-64,-12 0 160,0 0-129,0 0-223,0 0-353,0 0-96,0 0-127,13 0-1,-13 13 0,0-13-32,0 0 64,14 0 0,-14 0 64,0 0 32,0 0-32,0 14-64,0-14-31,14 0-1,-14 0-32,0 13 64,13-13-160,-13 0 160,13 0-96,-13 13 32,13-13 32,0 0 32,-13 13-64,14-13-32,-1 14 32,0-14-32,-13 13 0,13-13-32,0 13 96,-13-13-64,14 13 0,-1 1 32,-13-14-32,13 13 0,0 0 32,-13-13-64,13 14 32,1-2 0,0-12 0,-14 14 0,13 0 0,-1-14 32,1 12 320,1 2-127,0-1-193,-1 0 64,13-13-32,-13 14 0,14-1-64,-1 0 0,1-13 0,-1 13 64,0 0-96,2-13 64,-3 14-64,2-1 64,-13 0 0,12 0-32,0-13 96,-12 14-32,12-1-64,-13 0 32,14 0 32,-1 1-64,0-1 32,-12 0 0,12 1-32,1-2 32,0-12-64,-1 14 64,0 0-32,14-14 0,-14 12 0,0-12 0,1 14 128,0-1-128,-1-13 0,14 13 0,-14-13 0,1 14 64,0-1-96,-1-13 64,0 13 0,0-13-32,14 13 0,-14-13 0,1 0-64,12 13 96,-11-13 0,-2 0 1,14 14-1,-14-14-129,0 13 194,1-13-65,12 0-32,-11 0 0,-2 13-32,14-13 64,-1 0-32,-12 0 96,12 0-256,1-13 224,-14 13-96,15 0-33,-16 0 162,16 0-97,-15 0 64,0 13-96,14-13 96,-14 0-64,1 0 96,12-13-128,-11 13-32,11 0 64,-12 0-32,12 0 64,1-13 0,-14 13-32,14 0 0,-1-14-32,-11 14 64,11 0-32,-12 0 32,12-13 0,-12 13-96,-1 0 128,14-13-64,-14 13 32,14-13-96,-14 13 128,1-13 0,0 13-96,12-14 32,-12 1 32,12 13-32,-12-13 0,12-1 96,-12 2-160,12-2 64,-12 14-32,13-14 64,-14 2 0,0-2-96,1 1 96,-1 13 64,1-13-160,-1-1 64,0 1-96,2-13 192,10 12-160,-10 1 128,-15 0-192,13 0 160,1-1 32,-1 1-128,-13 0 160,14 0-128,-14 0 96,13-1-64,1-12 0,0 12-64,-2-12 96,3 12-64,-2-12 0,14 13 0,-27-14 64,13 14-32,1-13 0,-1-1-32,0 14 32,2-14 128,-3 14-224,-11-13 128,13-1-64,-1 1 32,14 0 0,-14-1 0,0 0-32,14 0 32,-14 1 0,2 0 0,-3-1 32,2 1-32,13-1 96,-14 0 0,14 1-64,-14 0 32,14-1 96,0-13-224,-14 14 128,14-1 32,-14-12-96,14 12-32,-14 1 96,1-14-32,12 14 0,-12-1-32,0-12 0,12 12 97,-12-13-65,-1 13 0,14 1 0,-14-14 32,1 14 32,-1-14 32,14 14-128,-13-14 96,13 14-32,-14-14 64,0 13-32,1-13-32,12 14-64,-12-14 0,-1 0 32,1 14 0,-1-14-64,0 1 96,2-1 33,-3 12-130,-12-11 162,1-1-33,13 1 64,-14 12-32,0-12-128,0-1 128,1 0-96,12 0-64,-13 1 96,0-14-64,1 13-32,13 0 64,-15 0-32,1 1 96,1-1-128,0 1 64,-1-1-32,-1 0 64,2-13-32,-1 13 64,1 1-160,-1-1 32,0 0-192,13 0 448,-12 0-192,-1 0 0,13 1-96,-13-1 128,1 1-96,12-1 0,-13 0 96,0 0-96,1 0 32,0 1 32,-2 12 0,1-13-32,14 14 0,-13 0 0,-14-1 32,12 1-96,2-1 64,-1 1 96,0-14-63,-13 14 95,14-1 0,-2-13 0,2 13 0,-1 1-352,0 0 576,1-1-352,12 1-64,-13 13-64,-13-14-128,13 0-225,-13 14-287,14-1-642,-14 1-480,-14 0-2274,14 0-8454</inkml:trace>
  <inkml:trace contextRef="#ctx0" brushRef="#br0" timeOffset="7239.41">16509 3934 12523,'0'0'673,"0"0"416,0 0 705,0-13-897,12 13-769,15 0-32,-14-14-32,27 14-64,-13 0-64,-2-13-128,3 13-449,-2 0-480,0 0-417,-12 0-640,-1 0-768,-13-13-1090</inkml:trace>
  <inkml:trace contextRef="#ctx0" brushRef="#br0" timeOffset="7469.42">16694 3881 960,'-41'13'1410,"29"-13"287,-1 13 481,13-13-448,-14 14-769,14-1-160,14 13-513,-14-12-160,13 12-160,-1 0-256,2 1 64,0 0 95,-1 0 33,0-1 192,-13-13 193,0 14 1056,0-14 0,-13 0-320,-14 0-288,1 0-128,-1 1-257,0-14-320,1 0-64,0 0-609,0 0-1473,12 0-3555</inkml:trace>
  <inkml:trace contextRef="#ctx0" brushRef="#br0" timeOffset="7753.44">16826 3974 13132,'0'0'-320,"0"13"127,-13-13 610,13 13 63,-14 0-288,1 14-31,13-1 383,-13 1-159,13 13-289,0-14-128,0 14-705,13-14-865,-13 14-1761,13-13-4036</inkml:trace>
  <inkml:trace contextRef="#ctx0" brushRef="#br0" timeOffset="8183.46">16998 4093 14349,'0'0'-288,"-13"0"160,0 14 576,13-1-160,-13 0-192,13 13-224,-14 1 64,14-1-96,14 1-160,-1-14-257,0 14 97,0-14 416,14 0 96,-14 1 128,13-14-64,-13 0 32,14-14 64,-13 1-128,-2-14-32,1 1-32,-13-1-224,0 1 288,0-14-32,-13 14 64,1-1 129,-2 0 63,-13 27 32,1-13 129,0 13-321,-14 0-32,27 13 64,-14 14 64,27-13 32,-14-1-95,14 13-33,14 1 0,0-14-256,12 13-385,-13-13-95,14 1-706,-1-1-2081,0-13-5894</inkml:trace>
  <inkml:trace contextRef="#ctx0" brushRef="#br0" timeOffset="8365.45">17196 4239 12523,'27'26'417,"-13"-12"287,-14 12 738,13-12-706,-13-2-671,13 16-962,-13-16-833,0 2-1793,0-1-6213</inkml:trace>
  <inkml:trace contextRef="#ctx0" brushRef="#br0" timeOffset="8588.49">17276 3921 15694,'40'-14'-1889,"-27"14"1792,0 14 354,0-1 704,1 13-737,-1 14-224,13-14-128,-13 14-64,1 14-65,-14-15-447,0 1-866,0 0-704,0 0-737</inkml:trace>
  <inkml:trace contextRef="#ctx0" brushRef="#br1" timeOffset="13304.76">16058 4649 448,'0'0'1633,"0"0"-287,0 0-97,0 0-128,0 0-320,0-13 0,0 13 191,0 0-127,0 0 0,0-13-32,0 13-96,-13 0-225,13-13 33,0 13-193,-12 0-64,-2 0-288,0 0-32,1 0-32,0 0 32,-13 13-32,12 0 0,14 0 32,-13 1 0,13 0 0,0 12-64,0-14 128,13 2-96,1 13-257,-1-14 33,13 0 64,-13 0 96,1-13 160,0 0 128,-2 0-64,1 0 192,1-13-63,-14 0 31,13 0-64,-26-14 0,-1 13 32,14-12-63,-25 14 95,11-2-96,0 0-160,-12 14-32,13 0 0,0 0-64,-1 0-64,1 14-1,13 0-95,0-2 0,0 2 64,0-2 0,13 16-65,1-15-31,-1 0 96,0 0 160,13-13 96,-12 0 0,0 0 64,-14 0 160,12-13 33,-12 13 63,0-13-64,-12 0-63,12-15-97,-14 16-96,0-2-64,1 14-64,0-12-64,0 12 64,0 12 0,-1-12-33,1 14 33,13-2 64,0 2-64,0 0 0,13-1-320,1 0 64,-1 0 63,13-13 193,-13 13 64,1-13 160,0 0 33,-2 0 95,-12 0 0,0-13 0,0 13-159,0-13-65,0 0 0,-12 0-64,-2-15-64,0 28-129,1-12 1,0 12-96,0 0 32,-14 0 0,27 12 159,-13 2 33,13 0 64,0 12-64,13-13-32,-13 0-96,27-13 64,-14 14 192,0-14 32,0 0 192,1-14 1,0 14-33,-14-13-96,0 0-64,0 0-64,0 0 0,-14-15 96,-13 16-128,14-2 32,0 2 225,0 12-193,13 0-96,-14 0 0,14 0-65,0 12 65,0 2 0,0-2-32,27 2-32,-14 0-224,13-1 192,2-13 96,-16 0 96,1 0-64,-13 0 192,0 0 64,0-13-96,-13 13-160,13-14-288,-12 14-417,-2-14-287,0 14-546,1 0-544,0 0-3363</inkml:trace>
  <inkml:trace contextRef="#ctx0" brushRef="#br1" timeOffset="19447.09">15966 4822 320,'0'0'480,"0"0"-31,0 0-129,0 0-64,0 0-96,0 0 33,13 0-1,-13 0 64,0-13 32,0 13 129,0 0-97,13 0 0,-13 0 1,0-14 31,0 14-32,-13 0-192,13 0 161,0 0 127,0 0-96,0-13 1,0 13 95,0 0 96,0 0-31,0 0-65,0 0-95,0 0-33,0 0-192,0 0 160,0 0-128,0 0 65,0 0-65,0 0-32,0 0 128,0 13-32,0-13-64,-13 0-96,13 0-32,0 14 64,0-14 0,-13 13-64,13 0 0,0 0 0,-14 0 64,14 1-96,-13-1 97,0 13-1,13-13-64,-13 14 64,13-14-32,-13 14-32,-1 12 32,1-11-32,13-2-32,-13 0 32,0 1 32,0-1-32,-1 14 32,1-27 0,-1 13 32,2 1-64,-15 0 64,13-1-64,1 0 0,1 1 32,-2 0 32,-13-1-64,14 14 64,0-14-32,0 1-64,0-1 96,-1 1 0,1-1-32,0-13 224,13 14-63,-13-1 31,0 1-128,-1 0-32,0-1-64,1 0 32,1 1 32,-1-1 256,-15 14 97,15-14 95,0 1-191,0 0-161,0-2-160,-1 3 32,1-15-32,0 14-32,0-1 64,0-13-32,-1 14 0,-12-1 64,13 0 0,0-12-32,-15 12 32,16 1 128,-1-14-192,13 13 32,-13-12-64,-1-1 32,14 0-96,-14 1 96,14-1 0,0-13-32,0 13 32,-12 1-32,12-14 32,0 0-160,0 0-225,0 0-287,0 0 127,0 0-63,0 0-417,12-14-64,-12 14-481,0-13-31,0 13 352,0 0-609</inkml:trace>
  <inkml:trace contextRef="#ctx0" brushRef="#br1" timeOffset="19974.14">15185 6001 8167,'0'0'481,"14"0"-353,-14-14 1313,0 14-224,0 0-576,0 14-321,13-14 257,-13 13 63,0 0-351,-13 13 63,-1 1-64,0 13 225,2-1 63,-2 1 1,1 0-193,13-14-224,-13 14 65,13-26-225,0 12 96,13-12 0,0-14 64,1 12 64,12-12-96,1 0 64,-2 0-63,3 0 31,11-12-96,-12 12-64,-1 0-353,-13 0-31,14-14-609,-14 14-1057,-13 0-1505,13 0-6471</inkml:trace>
  <inkml:trace contextRef="#ctx0" brushRef="#br2" timeOffset="25942.48">15199 6332 10826,'-28'0'160,"16"-13"-128,12 13 384,-14-14 257,1 14-481,0 0-192,-1 0-32,1 14 0,13-14 32,-13 13-32,0 0 32,13 1 0,0 12-64,0-13 64,13 0-32,0 1-96,14-1-160,-14-13 224,14 13 31,-1-13 66,1-13 63,-14 13 128,-1-13 0,2-1 0,-14 1-64,0 0 33,0-13 63,0 12-96,-14 1-128,-11 0-32,-2-1 96,1 14 128,-1 0-64,0 0-192,1 0 0,0 14 32,12-1-224,14 14-96,0-15-32,0 2 31,14-1-127,12 0 63,0 1 65,1-14-128,0 13 288,-1-13 96,1 0 64,-14-13 64,-1 13 64,-12-14 64,0 1 96,0 0 32,0-1-95,-12 2-65,-1-2-128,0 1-64,-15 0 32,2 13 0,13 0 0,-14 13 0,14-13 0,0 13-32,0 1-32,13-2-32,13 2 64,0-1-64,0 0-97,14-13-95,12 14 192,-11-14 128,-2-14 0,0 14 64,-26-13 224,14 13 257,-14-13 32,-14-1-193,0 14-32,-11-12-127,-2 12-1,1 0-128,12 0-96,-12 12-32,12-12 64,14 14-96,0-14 32,14 0 0,-1 13-32,0-13-64,13 13-64,2-13-32,-15 0-289,0 0-800,-1 0-1538</inkml:trace>
  <inkml:trace contextRef="#ctx0" brushRef="#br2" timeOffset="30284.73">15556 6530 1153,'0'0'2018,"-13"0"-289,13 0 705,0 0-384,0-13-512,0 13-97,0 0-31,0 0-353,0 0-353,0 0-159,0 0-193,0 0 96,13 0-63,0 0-97,0 13 0,14-13-95,-1 0-65,0 14-160,1-1 160,-1-13-128,15 13 64,-2 0-96,14-13-32,-27 14 64,1-14-160,-1 0 31,-13 0 65,-13 0-96,14 13-160,-14-13-417,0 0-256,-14 0-608,14 0-769,-13 0-641,0-13-1441</inkml:trace>
  <inkml:trace contextRef="#ctx0" brushRef="#br2" timeOffset="30695.75">15755 6464 5092,'0'0'1858,"13"-13"-1409,-13 13 1216,0 0 705,0 0-1024,0 0-1058,-13 0-192,-15 0 0,3 13 96,-2-13-96,0 0-32,1 14-64,-1-14 64,1 0-32,0 13 97,12-13-1,0 13 32,14-13-32,0 26 192,14-12 97,0-1-65,12 0-160,0 14-128,14-14-64,-14 0 0,1 0-96,-1 1-576,-13 13-1154,1-15-1025,0 2-2754</inkml:trace>
  <inkml:trace contextRef="#ctx0" brushRef="#br1" timeOffset="35026">16323 4875 5541,'0'0'2050,"0"0"-385,0 0 866,0 0-802,0 0-480,0 0-384,0 0-192,0 0-225,0 0 33,0 0-161,13 0 0,-13 0 129,14 0-257,-14 0 160,27 13-127,-15-13-65,15 13-128,0 0 32,12 0-32,0-13-32,1 14-32,0-1-160,-13 0-193,12 1 65,-12-1-96,-1-13-129,-13 13-160,1-13 33,-1 0 159,-13 0-95,0 0-545,0-13-577,-13 13-1185,-1-13-2818</inkml:trace>
  <inkml:trace contextRef="#ctx0" brushRef="#br1" timeOffset="35386.01">16469 4835 1793,'26'-13'1762,"-26"13"-1634,14-13 2434,-2 13 1,-12 0-962,0 0-448,0 0-224,0 0-32,0 0-448,-12 0-321,-2 0 0,-12 0-64,0 13 0,-1-13 0,0 13 128,1 0-96,-1-13 161,14 13-97,1 1-96,-2-1 96,14 0 0,0 0 0,14 0 32,11 14-96,2-14-31,-1 14-65,1-14-65,0 13-319,-15-12-577,2 12-1441,-1-12-3043</inkml:trace>
  <inkml:trace contextRef="#ctx0" brushRef="#br2" timeOffset="48200.75">4889 3285 4099,'0'0'161,"0"0"-1,0 0 640,0 0-159,0 0-160,0 13 31,13-13-128,-13 0 257,0 13 64,13 0-1,-13 1-255,0-1-225,0 0-32,0 14 128,0-14-63,0 27-1,0-13-64,0-1-64,13 0 96,-13 14 1,0-13 63,0-1-128,0 14 32,0-14-96,0 14-64,0-14 0,0 15 32,0-2 33,0 1-33,-13-1 96,13-12 32,0 13 64,0-14-128,0 14 32,0 0-128,0-13-32,-13 12 0,13 1 33,0-14-33,0 1-65,0 13 97,0-14-64,0 0 32,0 2 32,0 11-32,0-12 0,0-1 33,0 14-66,0-14 66,0 0-66,0 1 1,0 0 0,13-1 0,-13-13 0,0 14 32,0-13 32,0 12-32,13 0 0,-13-12 0,0 12 0,0-13-64,0 0 128,0 1-64,0-1 32,0 0 32,0 0-96,0-13 64,0 13 129,0-13-65,13 14 32,-13-14-32,0 0 0,0 13 0,0-13-64,0 0 32,0 0-64,14 0 0,-14 13-32,0-13 0,0 0 0,0 0 32,0 0 32,13 0 0,-13 0-32,13 13 0,-13-13 0,13 0 32,0 0-64,1 13 0,-1-13 0,13 0 32,1 14-96,0-14 128,-1 0-32,14 13-64,-1-13 64,1 0 32,14 0-32,-16 0-32,29 13 64,-14-13-32,13 0 32,0 0-32,0 0 0,0 0-32,1-13 32,0 13-32,11 0 32,-12 0-32,14 0 0,-14 0 0,14 0 0,-14-13 32,13 13-32,-13 0 64,1 0-32,12 0 32,-13 0-32,0 0 32,1 0-32,-1 0 32,-14 0 0,14 0-32,-13 0-32,1 0 32,12 0-32,-27 0 128,14 0-96,0 0 0,1 0 0,-15 13-32,0-13 64,1 0-32,0 0 0,-14 0-32,14 0 64,-27 0-64,14 0 32,-13 0 32,-2 0 32,-12-13 0,14 13 32,-14 0 64,0-14-31,0 1-129,0 0-65,0 0 65,0-14-32,0 1 0,-14 0 0,14-14-32,-12 0 160,12 0-192,0-13 64,-14 0 0,14-13-128,0 13 256,0-13-64,0-1-32,0 1 0,0 0 0,0 13-96,0-13 352,0-1-192,0 14-32,0-13-32,0 13-32,14-13 0,-14 13-96,12 0-32,-12 0-128,0 0 96,14 13-1,-14 0 97,0 1 96,0 12 64,0 1 33,0 12-129,-14-12-33,14 13 1,-12 13 0,12-14-32,0 1-64,-14 13 64,14-13 128,-13 13 32,13 0 128,-14 0-64,1 0-64,1 0 1,-2 0-1,-13 0-64,14 0 32,-13 13 0,-14-13-64,0 13 0,0-13 0,-13 0 32,14 0 32,-14 0 0,0 0-32,0 0 0,-14 0 32,15 0-64,-14 0 32,0 0-32,-14-13 0,14 13 0,-14-13-97,1 13 97,12-13 64,-11 13-64,-2-13 0,1 13 96,-14-14-32,13 14 32,-12 0 33,-1 0-97,1 0 32,-1 0 0,13 0 128,-12 0 0,13 0 64,0 0-96,13 0-32,-1 0-192,14 0-64,0 14-160,14-14-97,-14 0-127,26 13-33,-13-13 97,14 13 160,-1 0 31,1 0-575,13 14-450,-14-14-576,1 14-4003</inkml:trace>
  <inkml:trace contextRef="#ctx0" brushRef="#br2" timeOffset="52585">15105 6425 864,'0'0'2274,"0"0"-512,14 0-769,-14 0-577,0 0-287,0 0-1,0 0 384,0 0 289,0 0-192,0 0 63,0 0 321,0 0 32,0 0-128,0 0-353,0 0-383,0 0-33,0 0-32,0 13 32,-14-13 0,14 0-32,0 13 96,-13-13-64,13 13 65,0-13 127,-13 14-160,0-14-128,13 13 0,-13 0-32,-1-13 32,1 13-32,0 0 32,13 1-32,-13-1-32,0-13 32,13 13 32,-14 0-32,0 1 0,2-14-64,-1 13 64,-1 0-32,14 0 32,-13 1 0,-1-1 0,2 1 0,12-14 0,-14 12-32,1 2 0,13-14 0,-13 13 0,-1 0-32,2-13 32,12 14 0,-14-1 0,1 0 32,13-13 0,-13 13 0,-1 0 0,2-13 0,12 14 32,-14-1 0,1-13-32,13 13 32,-13 0 64,13-13-32,-14 14-32,14-1-32,-12-13 0,12 13 32,-14 0-32,14 1 64,-13-1-96,13-13 128,-14 13 161,1 0-97,13-13 32,-12 14-128,12-1 64,-14-13-32,0 13 0,14-13 32,-13 13 32,13-13-31,-13 0-33,13 14-160,0-14 128,-14 0-128,14 0 0,0 13 64,-12-13-32,12 13 32,0-13 0,0 0 32,0 0-32,0 0 0,0 0-32,0 0 64,0 0 0,0 0 0,0 0 64,0 0-64,0 0 0,0 0-32,0 0-32,0 0 32,0 0-64,-14 0 64,14 0 32,0 0-32,-13 14 32,13-14-32,0 0 0,-13 0 0,13 0 0,0 0 0,0 0 32,0 0 0,0 0 0,0 0-32,0 0 160,0 0-32,0 0 32,0 0-32,0 0-96,0 0 32,0 0-128,-14 0 128,14 0-64,0 12 0,0-12 33,0 0 31,0 0 32,0 0 32,0 0-32,0 0-32,0 0-64,0 0 0,0 0-32,0 0-96,0 0-64,0-12 63,14 12-31,-14 0 32,13 0 64,-13-14 0,0 14 32,13 0 0,-13 0-64,0-13-224,0 13-321,14 0-352,-14 0-288,0 0-513,12-13-800,-12 13-2083</inkml:trace>
  <inkml:trace contextRef="#ctx0" brushRef="#br2" timeOffset="53386.05">14656 6756 4868,'0'-13'865,"0"13"768,0 0 257,13 0-512,-13-14-450,0 14-255,0 0 32,0 0-385,0 0-64,0 0 1,0 14 95,0-1-96,-13-13-96,13 13-128,-14 13-32,1-12 64,1 12-32,-2-13-32,-13 14-32,14-1 64,-1 1 0,2-14-32,12 0 32,-14 1 0,14-1 65,0 0 95,0-13 160,14 0 193,-2 13-1,2-13-160,-1 0-95,14 0-97,-1 0-96,1 14-32,0-14-96,-1 0 64,0 0-96,-12 0-256,-2 13-225,2-13-320,-1 0-544,0 13-641,-13-13-1377,0 0-5061</inkml:trace>
  <inkml:trace contextRef="#ctx0" brushRef="#br3" timeOffset="59510.4">14603 7021 1793,'14'-14'32,"-14"14"-96,0 0 673,0 0 736,0 0-288,0-13-64,0 13 288,0 0 0,0 0-63,0 0-258,0-13-191,0 13-320,0 0-129,-14-13-160,14 13-64,-14 0-32,1-14-128,0 14 128,-13 0-64,12 0 0,-12 14 64,12-1-64,2 0 0,-2 0 0,1 1 0,0-1-128,13 0-64,13 13-128,0-12-161,1-1 321,12-13-32,0 13 128,0-13 64,1 0 64,0 0-64,-13-13 96,-2 13-96,1-13 32,1-1 64,-14 2 160,0-15 65,-14 14-1,1-1-128,-13 1-64,-1 0 0,0 0-128,1 13 0,-14 0 289,14 0-161,13 13-128,0-13-96,-1 13 64,14 0-32,14 1 32,-1-1-65,0 0 1,13-13 32,1 14 64,0-2-32,-1-12 32,0 0 32,-12 0-64,0 0 96,-2 0-32,-12 0 64,0 0 1,0-12 31,-12-2 32,-2 1 32,0 0-160,-12-1 0,12 1-96,-12 13 64,0-13-96,12 13 64,-12 13-32,13 0 64,13 1-64,-13-1 32,26 0 64,0 1-32,1-2-32,12-12-32,-13 14 128,14-14-64,-1 0 0,0 0 64,-12 0 64,0 0 288,-14-14 1,0 14-129,0-12-32,-14 12-96,0-14-128,-12 14-32,12-13-96,-12 13 0,13 13-128,0-13-321,-1 14-736,14-2-2274</inkml:trace>
  <inkml:trace contextRef="#ctx0" brushRef="#br3" timeOffset="63383.62">14854 7259 3651,'0'0'4388,"0"0"-4068,0 0 97,0 0 1601,0 0-513,-13 0-992,26 14 191,-13-14 65,13 0-96,1 13-129,12 0-224,1-13-63,-2 14-129,3-2-32,-2 2-96,0 12 32,14-12-64,-14-1 0,1 0-192,0 0-193,-15-13-127,2 13-65,0-13-95,-14 0-353,0 0-1025,0 0-1121</inkml:trace>
  <inkml:trace contextRef="#ctx0" brushRef="#br3" timeOffset="63765.64">15145 7259 5349,'-13'0'256,"-14"0"-64,14 0 1345,-13 0-415,-1 0-706,1 0-256,-14 0-96,14 0 96,-14 14 321,14-14 352,-1 0-97,0 0-63,15 0-289,-2 0-31,14 0-97,0 13-128,0-13 64,14 13 192,-14 13 225,26-12-193,-13 12-159,14-12-97,-1 12-64,1 0-96,-2-12-416,3 12-770,-15-13-896,0-13-1569,0 14-4227</inkml:trace>
  <inkml:trace contextRef="#ctx0" brushRef="#br3" timeOffset="68288.89">14497 7100 1057,'0'0'736,"0"0"-383,0 0 63,13 0 128,-13 0-191,0 0 31,0 0 1,0 0 191,0 0 385,0 0-96,0 0-129,0 0-255,0 0 95,0 0-31,0 0-161,0 0-127,0 0-97,0 0 0,0 0-160,0 0-64,0 0 32,0 0 64,0 0-64,0 0 64,0 0 64,0 0 32,-13 0 0,13 0 0,0 0 0,0 0-64,0 0-31,0 0-33,0 0 0,0 0-65,0 0 33,0 0-96,0 0 64,0 0 32,0 0-32,0 0 32,0 0 32,0 0-96,-14 13-128,14-13 96,0 0-32,0 0-129,0 0-95,0 0-129,0 0-127,0 0-1,0 0-192,0 0 193,0 0 384,0 0 224,0 0-161,14 0-31,-14 0 192,0 0 0,0 0 64,0 0 64,0 0 160,0 0 385,0 0 64,0 0 95,0 0-127,0 0-32,0 0-33,0 0 65,0 0-97,0 0-95,0 0-65,-14 0 33,14 0-193,-12 0-192,12 14-64,-14-1 64,1-13 32,0 13-32,-13 0 32,12 1 193,1-1 159,-1 13-192,-11-13-160,11 1-32,-13-1-64,14 14 0,0-14 32,-14 1-64,14-2 32,0 15 32,-13-14-32,12 1-32,1-1 64,0 0 1,0-13-33,13 13 32,-13-13-32,13 13 0,0-13-65,-14 0 1,14 14-96,0-14-224,0 0 0,0 0 31,0 0 65,0 0-289,0 0-576,0 0-1121,0 0-1281</inkml:trace>
  <inkml:trace contextRef="#ctx0" brushRef="#br3" timeOffset="68930.92">14219 7246 6566,'13'-14'640,"-13"14"33,0 0 961,-13 14-1026,13-14-672,-13 13-64,13 1 32,-27-1 64,14 0 32,0 1 32,0 12 96,0 0-128,-1 1 96,1-14 192,-1 0 321,14 0-193,0 1-159,0-14 383,14 13 1,-1-13-97,14 0-255,-14 0-161,13 0-32,14 0-32,-14 13 0,1-13 0,-14 0-128,0 13-321,0 1-704,-13-14-1537,0 13-2499</inkml:trace>
  <inkml:trace contextRef="#ctx0" brushRef="#br3" timeOffset="72400.14">4928 3338 4932,'0'0'-288,"0"-14"288,0 14 192,0 0-96,0 0 0,0 14 64,0-14 193,0 0 448,0 13 159,0 0-383,0 0-225,0 1-160,0 12 1,0 14-129,0-14 0,0 14-64,0 13 32,0-13-32,0 13 32,0-13-32,0 13 64,0 0-64,0-13 0,0 12 64,0 1 32,0 0-32,0 0 64,0 1-64,0-1-32,0-14 64,0 1 225,0 0 63,0-1-256,0 1-128,0 0 0,0 0 64,0 0-96,0-14 32,0 0 0,0 14 64,13-13-128,-13-14 64,0 13 64,0 2-64,0-2 0,14-14 0,-14 16 0,0-15 0,0 0 0,0 0 64,0 0-32,0 1-32,0-1 32,0-13 0,0 0 0,0 13-32,0-13 0,0 0 33,0 0 127,0 0 256,0 0-32,0 0 65,0 0-161,0 0-128,0 0-64,0 13 0,0-13 1,0 0-1,0 0 0,0 0-96,0 13 32,0-13-64,0 14 32,0-14 32,0 13 0,0-13-64,0 13 0,0-13 64,0 0-64,0 0 64,13 0-64,-13 13 96,0-13-64,0 0 32,0 0-32,0 0 32,0 13-64,13-13 32,-13 0 0,0 0 32,0 14-32,0-14 32,0 0-32,0 0 0,13 13 0,-13-13 0,0 0 0,13 0 32,-13 13-32,14-13 0,-14 0 0,13 14 0,1-14 0,-2 0-32,1 13-32,1-13-128,0 13 160,11-13 192,-11 0 0,13 14-96,-1-14 96,14 0 32,-14 12-64,14-12-96,-1 14-32,2-14 32,-2 0 33,14 0-65,-13 0 32,12 0-64,-12 0 32,14 14 64,-15-14-32,14 0-32,0 0 256,0 0 0,0 0-160,0 0-32,-1 0-32,2 0-32,12 0-32,0 0 0,-13-14-32,13 14 96,-13 0-32,13-14-32,-14 14 64,15-12 0,-14 12 0,13 0 0,-13-14-64,14 14 32,-1-13-32,-14 13 32,14-13-32,-13 13 0,1-14 64,12 14 32,-27-13-64,14 13 0,0 0 0,-13-13-32,13 13 0,-14 0-128,1-14-64,0 14 0,-14 0 31,2 0 129,-3 0 32,2-13 64,-13 13 0,-14 0 0,12 0 161,2 0 31,-14 0-128,13 0-64,-13-13-64,0 13-32,0 0-128,13-13 0,-13 0-33,0-1 33,0 1 192,0 0 64,14 0-64,-14-14-32,0 1 64,0 0 64,0-2-64,0-10-32,0-3 0,0 2 0,0-1 0,0-13-128,-14 0-32,14-13-64,-13 12-64,0-12 159,13 13 129,-14 0-128,2 1 417,12-2-97,-14 1-96,14 0-96,-13 0 0,-1 0 0,14 1-32,0-2 0,-13 14-160,13-13-65,0 1 33,13 12 128,-13 0 96,0 1 0,0-1 96,0 13 96,0 0-32,0 14-31,0 0-97,0 0-128,-13-1-65,13 1 129,-12 13-64,12-13 64,-14 13 32,0 0 32,14-13 32,-13 13-32,0 0 96,0 0-31,0 0-33,-1 0-64,-12 0 0,0 0 32,-14 13 64,0-13-128,0 13 64,-13-13 0,14 0-64,-14 13-160,-13-13-65,0 0 193,-1 0-96,-12 0 0,0 14 128,-15-14 32,15 0-64,-13 0 32,12 0 96,-13 0-64,14 0 64,-27 0 128,27 0 257,-13 13-257,-1-13-192,13 0-96,14 13 0,-13-13-97,12 0 1,14 0 64,-13 0 160,14 0 128,11 0-160,2 0-160,0 0-1057,12 0-3107</inkml:trace>
  <inkml:trace contextRef="#ctx0" brushRef="#br3" timeOffset="74895.28">3129 4914 3747,'0'0'2146,"13"0"-2114,-13 0 385,0 13 319,0-13-159,13 14-385,-13-14-64,0 13 96,0 0 0,13 14 129,-13-14 31,0 1 1,0-2-97,-13 2 0,13 12 0,0-12-127,0-1-97,0 0 0,0-13-64,0 14 32,13-1 64,0 0 224,1-13-64,12 13-31,-13 0-97,27-13 0,-14 14-64,14-1-64,-1 0 32,2-13 0,12 13 0,-1 0-32,-12-13 32,27 14 0,-14-14 32,13 0 0,0 0-32,14 0-64,-2 0 0,2 0 64,-1 0-64,1 0 32,-1 0-32,1 0 64,12 0-32,-12 0 32,12 0-32,-12 0 64,12 0-64,1 0 128,-1 0-256,1 0 96,-13 0 64,12 0-32,0 0-32,-12 13 32,13-13 32,-14 0-32,14 0 0,-14 0 0,1 13 64,12-13-64,-12 0 0,12 0 0,-12 0 32,12 0-32,1 0 0,-13 0-128,12 0 128,1 0 0,-14 0 32,1 0-32,12 0 0,-13 0 128,1 0 0,0-13-32,-14 13-96,14 0-32,-2 0 32,2 0-96,-14-13-128,0 13 224,0 0 0,-12-14 96,12 14 0,-27 0 97,14 0 63,-13-13-192,0 13-32,-14 0 0,0 0 160,-12 0 192,-1-13-63,-13 13 127,13-13-192,-13 13-127,0-13-129,0 13 32,-13-14-32,13 1-65,0 0 98,-13-13 31,-1 12-64,14-12 0,-13 0 0,0-14 96,-13 13-192,12-13-705,-12 0-2434,-1 14-7559</inkml:trace>
  <inkml:trace contextRef="#ctx0" brushRef="#br3" timeOffset="76872.39">14179 7232 672,'-13'0'-288</inkml:trace>
  <inkml:trace contextRef="#ctx0" brushRef="#br3" timeOffset="77203.39">14179 7232 864,'0'-13'1121,"0"13"-352,14 0-641,-14-13 128,0 13-63,0 0 31,0-13 96,0 13 97,0-13 95,0-1-256,0 14 545,13-13 544,-13 13-95,0 0-97,0 0 0,0 0-385,0 0-511,0 0 31,0 13 32,0-13-96,0 14-31,0-1 31,-13 0 0,13 13-96,-14 1 192,1 0 1,0 12-65,0-12-64,0 0-96,13 12-32,-14-26 32,14 14-64,0-14 1,0-13-66,0 13-191,14-13-448,-14 0-834,0 0-1633,13 0-3139</inkml:trace>
  <inkml:trace contextRef="#ctx0" brushRef="#br4" timeOffset="80211.58">14074 7471 160,'0'0'1441,"0"0"-96,0 0-256,0 0-192,0 0-352,12-13-193,-12 13 193,0 0 287,0 0 129,0 0-64,0 0-128,0 0 128,0 0-97,-12 0-351,12 0-225,0 0 96,-13 13-95,13-13 63,-14 13 128,0 1-127,1-1 63,-13 0 128,13 14 1,-14-1-289,1-12-128,13 12-32,-14-12 32,1 12-32,13-13 0,-15 0-32,15-13 32,1 14-32,-1-1-32,-1-13-64,0 0-96,14 13-32,-13-13 128,13 0-65,0 0-63,0 0-96,0 13-225,0-13-544,0 0-384,0 0-1282,0-13-3202</inkml:trace>
  <inkml:trace contextRef="#ctx0" brushRef="#br4" timeOffset="80571.6">13769 7603 6149,'14'-12'193,"-14"12"-354,0 0 1539,13-14 736,-13 14-1057,0 0-545,-13 14 193,13-14-225,-14 12-256,-13 2 65,14 12 63,-13-12-128,12 12 1,-12-12 127,13-1 192,13 0-191,-13 0-193,13-13-96,13 13 128,0 1 0,0-14-96,14 0-64,12 0-32,-12 13 32,12-13-32,-12 0-32,0 13-192,-14-13-384,0 13-513,-13-13-193,0 14-1184,0-14-2755</inkml:trace>
  <inkml:trace contextRef="#ctx0" brushRef="#br5" timeOffset="83201.75">13637 7776 288,'0'0'4932,"0"0"-4900,0 0 609,0 0 1441,13 0-544,-13-13-770,0 13-223,0 0 63,13 0 129,-13 0-160,0 0-257,0 0-128,0 0 0,0 0 97,0 0-193,0 0-64,-13 13 0,0-13 32,-1 13 0,-12 0 0,13 1 32,-14-1 288,1 0-63,0 0-97,-2 1-128,15-1-64,-13 0 64,13 1-96,-14-2 32,14-12-64,13 14-96,-13-14-96,13 0-385,0 0-224,0 0-576,0 0-1538,0-14-3491</inkml:trace>
  <inkml:trace contextRef="#ctx0" brushRef="#br5" timeOffset="83549.77">13438 7776 4548,'13'-13'1281,"-13"13"417,0 0 608,0 0-1698,-13 0-544,13 13-64,-13 0 0,-14 0 32,14 1 129,0-1 95,-14 0 256,14 0 225,0-13-32,13 14-289,0-1-32,0-13 33,0 13 127,26 1-63,-12-14-33,12 12-127,0 2-129,1 0-96,-1-2-96,1 2-32,0-14-513,-14 13-640,-1-13-609,-12 13-1633</inkml:trace>
  <inkml:trace contextRef="#ctx0" brushRef="#br5" timeOffset="85485.88">13359 7949 1729,'13'0'641,"-13"0"-641,0 0 0,0 0 0,0 0-224,0 0-673,0 12 128,0-12 705,0 0 961,0 0 736,0 0 65,0 0-481,0-12-192,0 12 192,0 0-64,0 0-448,0 0-96,0 0-1,0-14-256,-13 14-191,-1 0-1,1 14 64,-13-14-96,13 12 192,-15-12 97,3 14-161,-2-14-64,13 0 128,2 13-95,-2-13-97,1 0-96,13 0-32,13 0-320,-13 0-161,14-13-672,-2 13-1762,-12 0-2882</inkml:trace>
  <inkml:trace contextRef="#ctx0" brushRef="#br5" timeOffset="85771.9">13265 7882 8103,'0'0'1217,"-12"0"-1441,-1 0 256,-1 13 513,1 1 31,-13-14-127,12 12 383,-12 2 193,26 0-128,-14-2-384,2 2-1,12-14-224,12 13-127,-12-13-33,27 13-96,0 1-32,-15-14-64,15 0-289,0 0-415,-1 13-417,-12-13-1186,-14 0-2369</inkml:trace>
  <inkml:trace contextRef="#ctx0" brushRef="#br2" timeOffset="88400.05">13147 8001 1153,'0'0'384,"0"-13"1250,0 13 447,0 0-479,13-13-577,-13 13 224,0 0 257,0 0-97,0 0-512,0-14-193,0 14-287,-13 0-193,-1 0-160,2 14-32,-2-14 32,1 0-32,0 13-32,-1 0 64,-12-13-64,13 14 0,13-14 32,-13 0-64,-1 13 32,14-13-32,0 0-192,0 0-449,0 0-384,0 0-704,0 0-385,14 0-257,-14 0-1825</inkml:trace>
  <inkml:trace contextRef="#ctx0" brushRef="#br2" timeOffset="88687.07">13055 7949 5252,'0'-14'897,"-14"14"-608,1 14 832,0-14 480,-13 12-352,12-12-704,1 14-129,13-1 1,-14 0 63,14 1-192,14-14-127,-1 13 31,1-13-160,-2 13-32,2-13-128,-1 13-481,0-13-640,1 0-1089,-2 13-2435</inkml:trace>
  <inkml:trace contextRef="#ctx0" brushRef="#br2" timeOffset="89040.09">13001 8028 6213,'0'0'1025,"0"0"-288,-12 0 1249,-2 0-673,-13 0-960,14 0-129,-13 13-128,-1-13 32,14 13-96,-1-13 0,14 0-320,0 0-737,0 13-737,14-13-768,-14 0-2435</inkml:trace>
  <inkml:trace contextRef="#ctx0" brushRef="#br2" timeOffset="89294.1">12895 7975 672,'-13'0'1954,"0"13"-417,-1 0 129,14 1 288,-12-1-545,12-13-544,0 13-224,0 0-97,12-13-159,-12 13-161,14-13-128,-1 14-64,0-14-64,1 0-737,-2 0-1345,2 0-2242</inkml:trace>
  <inkml:trace contextRef="#ctx0" brushRef="#br2" timeOffset="89718.13">12803 8067 4388,'0'0'640,"0"0"-287,-14 0 1600,2 0 65,-2 0-1249,-12 0-545,12 14 1,-12-14 447,-1 13-63,-12-13-161,12 13-256,14-13-256,-13 13-512,12-13-481,14 0-64,0 13-545,0-13-672,14 0-769</inkml:trace>
  <inkml:trace contextRef="#ctx0" brushRef="#br2" timeOffset="90049.15">12763 8028 7783,'14'0'993,"-14"-13"-1089,0 13 192,-14 0 288,14 0-160,-13 13-128,-14-13-96,15 13 0,-2 0 257,-13 0 255,14 1-31,1-1-161,-16-13-192,15 13 0,0-13 193,0 13-65,13-13-192,0 13-64,0-13 64,0 0 64,13 14 96,0-14-96,14 13-96,-13 0-128,-2-13-192,1 14-801,1-1-481,-1-13-800,-13 13-2787</inkml:trace>
  <inkml:trace contextRef="#ctx0" brushRef="#br2" timeOffset="91802.25">12300 8067 6566,'-13'0'-32,"13"14"-32,-14-14 96,1 13 160,13 13 64,-13-13 128,13 1-159,0-1-65,0 0-64,0-13 32,13 14-64,0-14 0,1 0 32,12 0 0,0 0 32,-12-14 257,12 1 31,-13 0 65,-13-1 191,14-12-191,-14 13-1,-14 0 1,1-1-193,1 1-192,-2 0-96,0 13-32,-12 0 96,13 0-64,-14 13 32,14-13-32,0 13-32,13 14 0,0-14 64,0 0-32,13 0 0,0 1-64,1-14-192,12 13-257,0-13 193,2 0 288,-3 0 64,-11-13-32,-1-1 64,1 1 0,-14 0 128,0-13-64,0 12 97,-14-12 191,1 13-320,-1 0-64,1-1-96,1 14 32,-16-13-32,15 26 64,-13-13-96,13 14 64,-1 12 32,14-13-32,-13 14 32,13-14 0,13 0 32,1 13-64,-1-12-64,13-14-32,-13 13 64,1-13 128,12 0-32,-26-13 64,13-1 0,-13 1-64,0 0 32,0 0-32,0-14 32,-13 14-64,1 0-32,-2 0-64,0 13 32,1 0 0,0 0-32,0 0 32,0 13 0,-1 0 64,14 0 64,0 14 0,0-14 0,14 0-64,-1 0-64,0 1 32,0-1 64,0-13 32,-13 0-128,0 0-1089,0 13-2851</inkml:trace>
  <inkml:trace contextRef="#ctx0" brushRef="#br2" timeOffset="101907.82">2625 6173 6053,'0'0'1698,"0"0"-1666,0 0 160,14 0 545,-14 0 128,13 0-385,-13-14-256,13 14-160,1 0-64,-2 0 128,2 0 97,-1 0-1,0 0-96,1 0-96,-2 0 0,15 0-32,-13 0 0,11 0 0,3 0 32,11 0-32,-12 0-192,12 0-160,1 0-65,-1 0 193,2 0 64,-2 0 96,14 0 32,0 0 32,0 0 32,0 0-32,13 0 0,0 0 32,0 0-32,0 0-32,0-13-64,1 13-161,-1 0 97,0 0 64,0 0-64,14-13 0,-1 13 128,1 0 0,12 0 64,-12-13 0,12 13-32,-12 0 64,12 0-96,1 0 64,-13 0-64,12 0 32,1 13-128,0-13-321,-1 0-255,1 0 287,12 0 161,-12 0 96,26 0 192,-12 0 320,-2 0 513,2-13-32,11 13-257,1 0 1,-14 0-289,15 0-192,-14 0 0,13-13 0,-13 13 97,-1 0-33,2 0-96,-15 0-64,1 0 0,0 0 0,-1 0 32,-26-14 32,14 14-64,-27 0-32,-13 0-256,-27 0-833,0 0-1634,-26 0-4098</inkml:trace>
  <inkml:trace contextRef="#ctx0" brushRef="#br2" timeOffset="102779.87">1805 6915 8295,'0'0'64,"0"0"-64,0 0 0,-13 0 289,13 0 159,0 0-192,0 0-288,0 0 449,0 0 255,13 0-191,0 0-289,14 13-128,-1-13-64,41 0 0,11 0 0,15-13 64,26 13 32,-12-14 225,-2 14 287,-12-13-127,13 13 31,-14-13-64,14 13-63,-13-13-225,-1 13 0,1-14 385,-13 14-417,-1-13 128,1 13-96,-2 0-224,-24 13 0,-1-13-64,-14 0 0,-12 14-257,12-14 129,-26 13 0,15-13-192,-3 0-321,-11 0-416,-1 0-321,14 0-1537</inkml:trace>
  <inkml:trace contextRef="#ctx0" brushRef="#br2" timeOffset="104707.98">5101 7723 4228,'13'0'320,"-1"0"-256,2 13 512,-1-13 161,14 0-128,-1 0 223,14 0-127,-1 0-32,2 0-1,-2-13-223,14 13-289,0 0-160,0 0 0,0 0-32,13 0-32,0 0-96,14 0 192,0 0-32,-2-13 32,15 13 64,0-13 32,13 13-32,-14-14 0,14 14-96,0 0 32,13 0 0,-14 0-32,15 0 160,0 0 1,-2 0 127,1 0-96,-12 14-96,11-14 0,-12 0 128,0 0 33,-14 0 63,15 0 96,-15 0-31,1 0-193,0-14-128,-27 14-160,0 0-673,-13-13-800,-14 13-866,-12 0-2113</inkml:trace>
  <inkml:trace contextRef="#ctx0" brushRef="#br2" timeOffset="105950.05">1672 8531 1569,'-12'0'1698,"-2"0"-321,14 0-224,0 14-96,0-14 352,14 0-736,-14 0-545,12-14-128,15 14 0,-13 0 64,11 0-64,2-13 64,13 13-32,-14 0 0,14-14 64,14 14 32,12-13-63,0 13-65,13 0 0,0-13 0,-13 13 32,14 0-32,-1 0 96,0 0-96,1-13 0,0 13 96,12 0-128,14 0 128,-14 0 32,1 0-128,0 13 32,-1-13 0,1 0-32,-1 0 32,1 0-32,14 0 96,-15 13-32,1-13 128,-1 13-64,1 1-128,0-14 0,-1 13 0,14-13 33,-14 14-1,1-14 0,0 12 32,13-12 0,0 0 128,-14 0 0,14 14-64,0-14-32,0 0 32,-14 0 1,15 0 191,-2 0 32,-11 0 65,-2 0-161,-13 0-224,0 0-32,-12 0 0,-1 0 0,-13 13-288,-1-13-257,2 0-96,-15 0-352,0 13-480,-25-13-1762</inkml:trace>
  <inkml:trace contextRef="#ctx0" brushRef="#br2" timeOffset="112452.43">7866 3629 12299,'-13'0'320,"13"0"-320,27 0 321,-2-13 191,16 0-95,25 0 31,0-1-64,0-12-31,14 13-65,-14-14-256,-13 14-64,-14-1-288,-12 14-1154,-14 0-2946</inkml:trace>
  <inkml:trace contextRef="#ctx0" brushRef="#br2" timeOffset="112754.43">8025 3417 8712,'-13'0'2082,"13"0"-2274,0-13 63,0 13 193,13 0-160,-13 13 0,-13 1 96,0 12-96,-14 14 0,1 0 96,-15-14 32,16 14 0,-16-14 256,29 1 513,-15-1 384,14-13-416,13-13-353,0 14 289,26-1 128,0 0-257,1 0-319,26 1-193,0-1-64,0 1-769,-13-2-1793,0 2-3876</inkml:trace>
  <inkml:trace contextRef="#ctx0" brushRef="#br2" timeOffset="118719.79">4902 3311 128,'0'-13'1249,"0"13"-64,0 0-320,0 0 160,0-13 32,0 13 128,0 0 288,0 0-352,0 0-352,0 0-385,0 0-288,0 0-96,0 0 129,0 13 191,0-13-64,0 13 32,0 0 97,13 1-33,-13 12-96,0-13-128,0 14 1,0 0-1,0-1 96,0 0 32,0 1 32,13 0-127,-13-1 63,0 1-96,0-1-32,0 0 0,0 14-64,0-13 0,0-1 96,0 1 161,0 12-33,13-12-32,-13 0-32,0 12 0,0-12 1,0-1-65,0 1-96,0 12 0,-13-12 0,13-1 0,0 1 32,0 13 0,0-14 32,13 1 96,-13-1 32,0 1-256,14-1 64,-14 1 32,0 0 1,13-15-33,-13 16-32,0-2 0,0 0 32,0 1 32,0-1 64,0 1 0,0-1 64,0 0-64,0 1-64,0 0 160,0-1-31,0 14-129,0-14-32,13 0 32,-13 2 32,0-2-64,0 0 32,0-12 0,0 12-64,0-13-64,0 14 192,0-14-160,0 0 32,0 13 32,0-12 0,0-1 0,0 0 0,0 1 32,0-1-32,13 0 32,-13 1-160,0-2 96,0 2 96,0-14-96,0 14 0,0-14 32,0 0-32,13 0-32,-13 12 32,0-12 96,14 0-96,-14 0 129,13 0-129,1 0 64,-2 0-128,1 14 32,1-14 64,13 0-96,-15 0-65,15 0 97,0 0 32,-1 0 32,1 0-32,12 0 0,-12 0 0,12 0 64,2 0-64,-2 0-64,1 0 0,13 0 160,-14 0-64,2 0-128,11 0 96,-12 0 0,12 0 32,2 0-64,-2 0 0,1 0 32,-12 0 0,11 0 0,14 0 32,-13 0-64,0 13 64,13-13-64,-13 0 64,0 0-32,13-13 0,-13 13-32,0 0 64,0 0-64,0 0 32,0 0 0,0 13-32,-1-13 64,1 0 0,1 0 0,-1 0-64,-14 0 64,15 0-64,-1 0 32,-1 0 64,-12 0-128,13 0 64,-14 0 32,14 0 32,-12 0-160,-2 0 192,14 0-128,-13 0 64,-1-13-64,2 13 0,-2 0 32,0-14-64,-12 14 128,12-12-96,-12 12 32,0 0 0,-15 0-64,2-14 128,-1 14-96,0 0 96,1 0-96,-14 0 32,0 0 64,12 0 97,-12 0-97,0 0 96,0-14-64,0 14-128,-12 0 64,12-12-96,0 12 32,0-14 0,0 1-64,-14 0 64,14-1 0,0 1-32,0 0-97,0-14 129,0 14 0,0-13-64,-13-14 192,13 14-64,0-14 0,-13 0-64,13 0 64,-14-13-64,14 0-32,-12 13 64,12-26 0,-14 14-32,14-2 32,0 2-64,0-2 32,0 1 0,0 0-192,0 1 576,0-2-256,0 1-128,0-13 96,0 13-96,-13 0 0,13 0-64,0 0-192,0 0-64,-13 0 63,13 0 129,-14 13 96,14 0 64,-12 1 32,12 12-64,0 1 64,-14-1 32,14 14-32,-13-14-96,13 14 128,-13 0-64,13 0-32,0 0 32,-14-1-32,14 1 96,0 0-64,-12 13 0,12-13-64,-14-1 64,1 14-128,-1 0 64,-11 0 0,11 0 32,-13 0 0,-12 0 0,-1 0 64,-13 0-32,0 0 0,1 0 32,-15 0-32,1 0 0,-13 0 0,-1 14 0,0-14-96,1 13-96,-13-13-65,-15 0 97,15 13 0,-14 0 32,14-13 64,-14 14 96,0-1 0,0 0 0,0 0 32,0-13 0,0 13 0,13 1 96,-12-1-32,12-13 1,1 13 63,-1-13-32,13 0 0,14 13-128,0-13 0,13 0 0,13 0-32,1 0-96,12 0-769,14 0-2466,0 0-8456</inkml:trace>
  <inkml:trace contextRef="#ctx0" brushRef="#br2" timeOffset="125480.17">7721 8545 9641,'-26'0'192,"26"0"-64,0 0 929,12 0 64,2 0-320,12 0-257,0 0-255,14 0 31,0 0 96,12 0-63,-11 0-257,12 0-32,-1 0-64,2 12-64,-15-12-161,0 0-31,2 0 0,-15 0 0,-13 14-97,1-14-864,-14 0-1569,-27 0-5158</inkml:trace>
  <inkml:trace contextRef="#ctx0" brushRef="#br2" timeOffset="127265.27">1672 9286 9480,'0'0'-704,"13"0"31,1 0-704,0 0 672,11 0 577,-11 0 160,-1 0 0,1 0 64,-1 0-32,0 0 64,13 13 513,1-13 96,-14 0-33,13 0-127,2 0-1,-3 0-223,2 0-129,12 0-160,2 0 0,11 0 96,1 0 129,13 0-97,-13 0 96,1 14 0,12-14-63,0 0 63,0 12-96,0-12-160,14 0 64,-14 0-32,26 0 96,-12 0 65,-1 0-1,14 0-64,-14 0 0,14 0 0,0 0 32,12-12-96,-12 12-31,12 0 63,-11 0 64,11-14-64,-12 14-128,13 0 32,-14 0 32,14 0 32,-13 0-64,12-13-32,2 13 0,-2 0 96,2-13-64,-2 13 0,1-14 96,0 14 1,0-12-97,0 12 0,-1-14 32,2 14-64,-2 0 0,2-13-96,-2 13 160,-12 0-64,13 0-32,-14 0 0,0-13 32,2 13 32,-2 0-32,-12 0 64,-1 0-64,0 0 64,-13 0-64,0 0-32,-13 0-64,-12 0-513,-15 0-1121,-13 0-2562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6542 2384 11723,'-12'-26'64,"12"12"-64,0 14 704,26-13 193,-12 0-480,24-1 127,3 2 225,-2-2-225,1 14-159,0 14-97,-1-2-128,2 15-32,-16 13 0,-12-1-96,1 1-128,-14 0-96,-14-14 128,1 0 128,1 2 32,-15-15-32,13-13-32,-12 0-64,0 0-32,-1 0-96,1 0 96,13-13 0,-1-1-160,14 0 0,0 14-97,14 0 129,12-12 480,0 12 65,1 12-33,-1-12-192,1 14 0,12-14-96,-12 14 0,-13-14-256,12 13-481,-13-13-1024,-13 13-1634,0-1-2467</inkml:trace>
  <inkml:trace contextRef="#ctx0" brushRef="#br0" timeOffset="260.01">6278 2888 14285,'52'0'96,"-11"0"64,25 0 257,-13 0 351,27 0-351,-14 0-257,13-14-96,0 14-32,-12-13-32,-14 13 0,-1 0-480,-12 0-674,-14-14-511,-12 14-1474,-1 0-4997</inkml:trace>
  <inkml:trace contextRef="#ctx0" brushRef="#br0" timeOffset="664.03">6437 3060 9769,'27'0'288,"-1"0"-192,14 13 1057,-14 0-608,1 0-321,-2 14-256,3-1 0,-15 1-673,0 12 193,-13-12-289,-13 0 545,0-1 352,-15-12 352,3-2 33,-16-12-97,15 0-160,-14 0-64,14-12-63,13-2 63,0-12 320,13 12 193,0 1-417,13 13-96,0-13 225,13 13 255,1 0-256,0 0-287,-1 13-1,1-13-321,-2 13-575,3 1-994,-15-14-1377,13 13-4068</inkml:trace>
  <inkml:trace contextRef="#ctx0" brushRef="#br0" timeOffset="1133.06">6873 3086 13388,'-12'-13'-640,"-1"13"576,-1 13 512,0 0-64,1 1-256,0 12 1,0 0 255,13 1 0,0 13-63,13-14-257,0 1-128,14-14-97,0 13-95,-2-26 192,3 14 64,11-14 0,-12-14 0,-1 2 32,0-15 32,-12 14 96,-1-14 1,-13-13-65,0 14-192,0-1-289,-13 1-159,-1-1 351,-12 14 161,0 0 32,-1 0 129,1 13 351,-1 13-96,0 0-63,15 0-129,-1 1-128,13-1 160,13 0 32,-1 13-31,15-12-33,0-1-128,-1-13-32,1 13-256,-1-13-257,0 13-832,1-13-2274,-13 0-6247</inkml:trace>
  <inkml:trace contextRef="#ctx0" brushRef="#br0" timeOffset="1378.07">7231 3258 11947,'13'54'352,"-13"-15"-96,0-12 1666,0 12-577,0-12-768,0-1-193,0-13 289,0 14-257,0-14-159,-13-13-97,13 13 32,-13-13-192,0 0-160,-14 0-321,14-13-608,-1 0-1569,-11 0-2467</inkml:trace>
  <inkml:trace contextRef="#ctx0" brushRef="#br0" timeOffset="1522.08">7205 3192 17296,'53'0'192,"-27"0"-320,0-13 320,-12 13-224,-1 0-1089,0 0-1794,-13 0-4356</inkml:trace>
  <inkml:trace contextRef="#ctx0" brushRef="#br0" timeOffset="2229.12">8104 2463 10826,'0'27'2498,"0"-14"-2466,0 14 449,0-1 704,0 14-609,-13 0-480,13 0 32,0-1-95,13-12-1,1-1 0,-1 0-225,0 1-607,-13-14-994,14 0-2114</inkml:trace>
  <inkml:trace contextRef="#ctx0" brushRef="#br0" timeOffset="2424.13">7880 2927 14669,'-14'27'961,"28"-27"-2402,-2 0 2338,15 0 416,12 0-736,15 0-385,12-14 160,-13 1 32,0 13-255,-1-13-226,2 13-479,-14 0-673,-14 0-993,-13 0-2563</inkml:trace>
  <inkml:trace contextRef="#ctx0" brushRef="#br0" timeOffset="2734.15">7880 3139 13612,'-14'13'-224,"28"-13"352,-2 0 1570,2 0-417,12 0-832,0 0-65,15 13 128,-16-13-383,3 0-226,-15 14-159,0-1 0,-13 0 160,-13 0 96,0 14 96,-1-14 96,0 14 225,2-14-97,-1 1-224,13-14 0,0 12-96,0-12 0,13 14 0,-1-14-352,16 0-545,-15-14-1185,13 2-3331</inkml:trace>
  <inkml:trace contextRef="#ctx0" brushRef="#br0" timeOffset="3159.18">8170 3192 14894,'0'40'-545,"0"-27"609,0 0 417,0 1-417,0-1-449,0 0 129,0-13 224,14 0 32,-1 0-320,-13-13-449,13 0-32,1-14 353,-14 14 192,12-14 288,-12 14 192,0 13 352,14 0 129,-14 0-257,0 0 321,0 13 0,14 0-353,-14 1-224,13-1-159,-13 0-66,13 1-255,-13-14 96,0 0 160,12 0 160,-12-14-32,14 14-64,-14-13-32,14 0 0,-1-1-32,-13 14 160,13 0 577,0 0 192,0 0-128,-13 14-289,14-1-32,-14 14-159,0-14-161,13 0-64,-13 1-384,0-14-513,0 12-1409,13-12-4068</inkml:trace>
  <inkml:trace contextRef="#ctx0" brushRef="#br0" timeOffset="3780.21">9322 2516 14669,'26'-13'-224,"-12"0"320,0 13 705,-14-14-64,-14 14-865,-13 0-289,-12 0 321,-1 14 128,-13-1 0,0 14 0,1-15 64,11 16 96,2-15-127,12 0-1,14-13 64,0 12-96,13 2 288,13 0 321,13-1-193,14 0-160,0-13-127,-1 14-97,2-2-64,-15 2-481,0-14-127,-12 26-353,-14-12 64,-27 12-64,14 0 128,-27 1 673,13-1 640,2-12 289,11-1 0,0 1 0,1-1-193,13-13-31,13 13 351,15-13-351,11 0-161,0 0-223,15 0-129,-15 0-129,14 0-191,-27 0-1057,2 0-1730,-16 0-3844</inkml:trace>
  <inkml:trace contextRef="#ctx0" brushRef="#br0" timeOffset="4537.25">9044 3192 11530,'0'13'545,"0"0"608,0 1 865,0-1-1089,13 0-801,-13 1-128,0-1 32,13 0-64,-13 1-352,0-14-641,14 0-1570,-14 0-2978</inkml:trace>
  <inkml:trace contextRef="#ctx0" brushRef="#br0" timeOffset="4709.26">9070 3086 16912,'14'0'-257,"-14"0"-95,0 0 736,14 0-480,-14 0-1249,12 0-1282,1 0-640,-13 0-2242</inkml:trace>
  <inkml:trace contextRef="#ctx0" brushRef="#br0" timeOffset="4883.26">9150 3126 1889,'14'13'7880,"-14"-13"-7880,0 0 1729,12 0 962,2 0-1186,-1 0-512,0 0-448,1 0-513,-1 0-256,0 0-769,0 0-1442,-13 0-2401</inkml:trace>
  <inkml:trace contextRef="#ctx0" brushRef="#br0" timeOffset="5034.28">9164 3205 11723,'0'27'-417,"12"-14"353,2-13 1794,-1 13-513,14-13-737,-1 0-191,0-13-193,-12 13-449,12-13-2401,0 13-5478</inkml:trace>
  <inkml:trace contextRef="#ctx0" brushRef="#br0" timeOffset="5186.29">9415 3152 13196,'0'27'352,"0"-14"-288,13 0 2050,-13 0-1089,14 1-961,-14-1-576,12-13-321,-12 13-1025,14-13-1953</inkml:trace>
  <inkml:trace contextRef="#ctx0" brushRef="#br0" timeOffset="5756.32">8978 2185 9769,'13'53'1217,"0"-26"-1089,1 0-32,-14-15 545,0 2-385,13-1-160,-13-13 0,0 0 449,0 0 832,0 0-961,0-13-768,0-1-128,0 2 191,13-2-319,-13-12-33,13 12 481,-13 1 288,13 13 128,-13 0 161,14 0-1,-14 13 129,14-13-321,-14 14-224,12-1-128,-12 0 128,13-13 64,-13 14 0,14-14 32,-14 0 96,13 0-128,-13 0-32,14-14-64,-14 14-32,12-13-32,2 13-96,-1-13 160,0 13 352,1 0-224,-1 0 0,0 0-32,0 13-160,0 0-32,1 1-1281,-1-2-2371</inkml:trace>
  <inkml:trace contextRef="#ctx0" brushRef="#br0" timeOffset="7241.41">9852 2437 8359,'0'-27'6599,"0"27"-6663,-14 0 64,1 14 64,13-14-128,-27 26 128,15 0 160,-2 28 416,1-14 193,0 12-128,13 2-513,0-2-128,0 1 32,13-13 32,0-14-128,13 15-96,1-28-288,0 13-193,12-13-480,-12-13-1185,13 0-2210</inkml:trace>
  <inkml:trace contextRef="#ctx0" brushRef="#br0" timeOffset="7609.42">10090 2463 14157,'0'27'-64,"0"-1"-321,0 0 578,0 15 287,0 12-320,0-1-32,0 15-32,0-14-31,0 0 159,0-13-192,0-14 32,0-13-32,0 1-64,13-1-256,-13-13 288,13-13 0,-13-1-193,13-12-159,-13 13 64,13 0 224,1-1 64,-14 1 224,13 13 352,1 0 1,-2 13-32,1-13-33,-13 14-320,14 12-192,0-13-192,-14 0-256,13 14-641,-1-14-1057,-12 1-1218,13-14-4323</inkml:trace>
  <inkml:trace contextRef="#ctx0" brushRef="#br0" timeOffset="8006.45">10434 2874 12972,'0'0'64,"-14"0"-673,1 0 1410,0 14-64,0-1-257,0 13 129,13 1 192,0-1-129,13 0-191,0 1-257,13-14-160,1 1 96,12-14-96,-11 0 32,-3 0-32,2 0 64,0-27-224,-14 14 32,-13-1-64,0-12-384,-13 13-417,-14-14-1345,0 14-289,-12 0 1987,12 0 800,-12 13 961,25 13 32,-12 0-384,13 0-96,13 14-161,0-14-31,26 1 159,1-2-159,0 2-289,-2-14-224,16 0-96,-15 0-577,1 0-1697,-14-14-4805</inkml:trace>
  <inkml:trace contextRef="#ctx0" brushRef="#br0" timeOffset="8453.48">10910 2318 15086,'-13'-14'-128,"13"2"-65,0 12 770,-13 0-609,0 12-224,0 15 320,-1 13 448,-13 13 417,14-1 0,1 28-416,-2-14-225,14 0-224,0-12 64,14-2-160,-2-12-32,15 0-160,0-13-129,-1-1-319,0-13-481,1-13-545,12 0-1761,-12 0-3684</inkml:trace>
  <inkml:trace contextRef="#ctx0" brushRef="#br0" timeOffset="8635.49">11003 2636 16976,'13'26'-289,"0"0"353,14-12 385,-1 12-65,1 1-288,0-1-224,12 1-192,0-1-225,-12-13-704,12 1-1538,-12-1-1152,0-13-4709</inkml:trace>
  <inkml:trace contextRef="#ctx0" brushRef="#br0" timeOffset="8822.5">11214 2662 15726,'-39'26'-416,"12"-12"480,15 12 769,-15 14-257,0-14-191,1 14-225,12-13-128,1 0-64,13-1-545,0-13-864,13 0-1762,1-13-2338</inkml:trace>
  <inkml:trace contextRef="#ctx0" brushRef="#br0" timeOffset="9089.51">11346 2225 13708,'-52'-13'-128,"38"26"321,2 14 1216,-15-1-480,27 14-545,-13 0-64,13-1 33,0 1-257,26-1-64,-12 1-256,12-14-161,0 2-127,0-15-321,1-13-1761,0 0-3044</inkml:trace>
  <inkml:trace contextRef="#ctx0" brushRef="#br0" timeOffset="9240.52">11480 2410 15855,'-14'27'-193,"14"-1"225,0-13 64,0 1-480,14-1-1922,-14 0-801,12-13-993</inkml:trace>
  <inkml:trace contextRef="#ctx0" brushRef="#br0" timeOffset="9383.53">11519 2331 15630,'-13'0'1153,"13"0"-2178,0-13 1154,0 13-322,13 0-3650,-13-14-5927</inkml:trace>
  <inkml:trace contextRef="#ctx0" brushRef="#br0" timeOffset="9594.54">11612 2252 13068,'0'13'-256,"12"0"1377,2 1 897,0-2-1090,-14 15-447,13-14-97,0 14 33,-1-14-161,2 13-416,-14 1 448,0-1-352,0 1-384,0-1-225,0-12-704,0-2-1218,-14 2-2818</inkml:trace>
  <inkml:trace contextRef="#ctx0" brushRef="#br0" timeOffset="9917.56">11757 2238 11530,'-13'0'2755,"13"0"-3524,13 14 1762,-13 12 385,13-12-642,1 12-255,-1 0 127,13 14 1,-13 0-161,1 12-352,-1-12-32,1 14 65,-14-2-97,0-12 32,0 13-385,-14-13 578,1-14-321,-1 1-193,1-1-287,-13 1-898,-1-14-1248,14 1-3876</inkml:trace>
  <inkml:trace contextRef="#ctx0" brushRef="#br0" timeOffset="10264.58">12194 2662 18033,'0'14'-673,"14"-14"545,11 0 897,2 0-449,0 0-256,12 0-96,-12 0-513,-1 0-1024,1 0-1986,-14-14-9128</inkml:trace>
  <inkml:trace contextRef="#ctx0" brushRef="#br0" timeOffset="10855.62">12723 2649 10634,'0'13'1665,"0"1"-1857,0-2 512,0 15 449,0-14-673,0 14-192,13-14-320,1 0 352,0 0 128,11 1 96,-11-14-64,13 0 64,-1-14-96,-13 1-128,0 0 64,1 0 96,-14 0-96,0-14-32,0 14 64,0-1-32,0 14 0,0 0-320,0 14 192,12-1 288,-12 14-96,0 12 64,14 1 32,-14 0 0,13 0-160,0-14 64,-13 14 0,0-1 161,0-12 319,0-14 353,-13 14 128,0-14-128,-13 0-385,-1-13-223,0 14-225,1-28-321,-1 14-319,2-26-449,-3 13-1281,15-27-1954,0 0-5061</inkml:trace>
  <inkml:trace contextRef="#ctx0" brushRef="#br0" timeOffset="11115.63">13081 2252 13773,'-13'26'96,"-1"0"416,0 1 1186,2 13-641,12-14-673,-14 14-256,14-1 64,14 1-31,-2-14 63,2 2-256,0-2-289,12 0-351,0-26-481,1 14-1250,-14-14-2657</inkml:trace>
  <inkml:trace contextRef="#ctx0" brushRef="#br0" timeOffset="11274.64">13200 2450 14157,'0'13'160,"0"14"-64,0-14 160,13 0-224,0 1-672,1-2-1026,-2-12 161,2 14-257,-1-14-3427</inkml:trace>
  <inkml:trace contextRef="#ctx0" brushRef="#br0" timeOffset="11410.65">13266 2358 15534,'-14'0'-961,"14"-14"897,14 14 449,-14 0-2275,0 0-6534</inkml:trace>
  <inkml:trace contextRef="#ctx0" brushRef="#br0" timeOffset="11628.66">13384 2331 12748,'14'13'256,"0"-13"2242,-1 27-736,0-14-897,0 13-673,-13-12-32,0 12-160,13 0 96,-13 1-64,0-14-192,0 1-64,-13-2-289,13 2-672,0-14-1153,0 14-2979</inkml:trace>
  <inkml:trace contextRef="#ctx0" brushRef="#br0" timeOffset="11995.68">13530 2278 10922,'0'0'1794,"0"0"-1987,14 14 2211,-1-2-480,13 15-609,-13 0-193,15 12 129,-2 1-320,-13-1-257,14 15-64,-1-1-64,-13 0-192,0-1 96,1-12 0,-14 0-160,0 0-128,0-1-64,-14-12 32,1 0-33,0-14 97,0 13-64,0-12-96,-1-14-449,1 13-673,0-26-1504,13 13-3364</inkml:trace>
  <inkml:trace contextRef="#ctx0" brushRef="#br0" timeOffset="12399.7">13756 2212 16239,'13'-14'-352,"0"14"928,0-13 994,14 13-1154,0 0 0,-2 0 65,3 0-257,-3 13-320,-11 1 352,-1-1-288,-13 0 32,0 1-160,0 12 224,-13-12-128,13-2 128,-14 2 32,14-14-192,0 13 224,0-13-128,0 13 64,14-13 225,-1 0-97,1 14-96,12-14 0,-13 0-384,14 13-257,-14-13-960,13 13-1026,-13-13-2433</inkml:trace>
  <inkml:trace contextRef="#ctx0" brushRef="#br0" timeOffset="14672.83">4769 4371 13036,'-13'13'448,"13"-13"-159,0 0 383,13 0 930,-13 0-481,13 0-577,14 14 97,-14-14-129,13 0-255,2 0-225,-2 0-353,-14-14-319,16 14-738,-15 0-1088,-13 0-2755</inkml:trace>
  <inkml:trace contextRef="#ctx0" brushRef="#br0" timeOffset="14837.84">4796 4518 12203,'0'26'609,"13"-26"-481,0 0 96,1 0 705,12 0-96,-12 0-641,12 0-448,-14 0-545,16 0-1153,-15 0-2947</inkml:trace>
  <inkml:trace contextRef="#ctx0" brushRef="#br0" timeOffset="15464.88">5749 3921 12299,'0'-14'385,"13"14"-450,1 0 354,12 0 31,14 0 128,-1 0-159,1 14-193,-14 13-96,15-14 0,-16 26-32,2-12-385,-13 12-768,-14 1-480,0-13 992,-14 0 417,1-15 224,-14 2 96,-13 0-96,14-14-96,-14 0-161,14 0 353,0-14 289,-1 14 255,14-14 129,13 2 160,13 12-801,0-14 160,13 14 129,14 0-97,-13 0-192,12 0-32,1 0-160,-13 14-224,12-14-545,-12 0-833,-14 0-832,1 12-2755</inkml:trace>
  <inkml:trace contextRef="#ctx0" brushRef="#br0" timeOffset="15760.9">5524 4411 10057,'-40'13'2659,"27"-13"-2211,13 0-160,13 0 545,14 0 576,-1 0-1120,27 0-161,0 0-32,14-13 64,11 13 64,-12-13-64,14 13 1,13-14 95,-27 14-160,13-13-96,-26 13-32,0 0-449,-26 0-319,-2 0-802,-25 0-1473,0 13-736</inkml:trace>
  <inkml:trace contextRef="#ctx0" brushRef="#br0" timeOffset="16128.92">5564 4597 12203,'-14'13'993,"28"-13"-2114,-1 13 1249,13 0 288,-13 1-31,27 12-321,-14 0-128,-12 1-289,0-1 193,-2 1 96,-12-1-128,0 1 160,-26 0 0,12-15 128,-12 2 32,13-14-160,-14 0 96,1-14-96,13 2 32,0-2 32,13-12-160,13 12 32,0 1 160,13 0 192,1 13 33,-1 0-129,1 0-160,-1 0 0,1 13-224,-14 0-577,13-13-833,1 14-576,-14-14-1698</inkml:trace>
  <inkml:trace contextRef="#ctx0" brushRef="#br0" timeOffset="16568.94">6013 4650 12523,'-25'0'481,"11"0"-769,0 13 288,1 0 320,-13 13 160,13-12-320,13 12-63,0 0 95,13 1 128,0 0-224,13-14 64,2 14-32,-3-27 97,2 12 127,-1-12 32,14-12-127,-14-2-97,-12 1-160,12-14-64,-26 1 64,0-1 128,0 1-320,-13-1-129,-14 1 65,1 13 64,-14 0 32,1-1 32,12 14 224,1 0 96,-1 14-32,14-1 160,0 0-31,13 13-97,13-12 64,0-1 0,14 0-128,-1 0 0,14-13-128,0 13-128,0-13-32,-14 0-641,14 0-800,-14 0-1954,-13-13-6343</inkml:trace>
  <inkml:trace contextRef="#ctx0" brushRef="#br0" timeOffset="16762.95">6344 4808 10217,'14'54'320,"-1"-14"-287,-13-14 63,13 14 64,-13-14-96,0-13 0,0 14 609,0-14 704,0 0-801,-13-13-672,0 0-961,-1 0-1313,-12-13-3107</inkml:trace>
  <inkml:trace contextRef="#ctx0" brushRef="#br0" timeOffset="16901.96">6344 4676 14477,'40'-13'-897,"-14"0"-160,-26 13-1825,14 0-5799</inkml:trace>
  <inkml:trace contextRef="#ctx0" brushRef="#br0" timeOffset="18004.02">7139 4080 10537,'0'0'2595,"0"0"-2627,0 0 320,12 13 1186,-12 0-514,0 14-383,0 0-225,14 13-63,-14-14-193,13 0-64,-13 14-224,14-27-161,-1 14-319,0-14-802,-13 0-1216,0 0-1026</inkml:trace>
  <inkml:trace contextRef="#ctx0" brushRef="#br0" timeOffset="18228.04">6966 4411 12395,'-26'13'2050,"13"-13"-1954,13 0 385,13 0 416,0 0 352,14 0-545,12-13-287,15 13-1,-1-13 129,13-1-193,-14 14-128,14-13-160,0 13-64,-13 0 0,0 0-416,-13 0-321,-13 0-256,-14 0-768,0 0-1795,-13 0-4003</inkml:trace>
  <inkml:trace contextRef="#ctx0" brushRef="#br0" timeOffset="18552.06">6993 4650 12940,'-13'0'96,"26"0"-416,0 0 1665,13 13-256,-12-13-705,13 0-288,-2 0-32,3 0-128,-3 13-128,-25-13-192,14 13-97,-14 0 385,0 1 288,-14 12 289,2-13 288,-1 0 191,13 1-383,-14-1-289,14 0-160,0-13 33,14 0-161,-1 14 64,-1-14-449,2 0-287,13 0-513,-14 0-897,13-14-2755</inkml:trace>
  <inkml:trace contextRef="#ctx0" brushRef="#br0" timeOffset="19028.08">7337 4702 11082,'13'40'192,"0"-27"-192,-13 0 865,0 14 64,0-14-865,0 1 0,0-14 32,0 0 320,13 0-63,-13 0-449,14-14-64,-14 1 31,14 0-31,-14-14 32,12 14 0,-12 0 32,13 0 96,-13 13 128,14 0 64,-14 0 161,13 13 31,-13-13-128,14 13-192,-14 0 64,12 0-64,-12 1-32,0-14-32,14 13-96,-14-13-192,0 0 0,13-13-193,-13-1-447,13 1-322,1 0 386,-1 13 639,13-13 610,-13 13 1312,1 0 1,-1 0-577,0 0 32,0 13-128,0 0-513,-13 0-223,14 1-129,0-1 64,-2 0-96,-12 1-224,0-1-512,0 0-642,0-13-1953,0 0-5541</inkml:trace>
  <inkml:trace contextRef="#ctx0" brushRef="#br0" timeOffset="19851.12">8740 4040 7046,'52'-13'2595,"-38"13"-2019,0-13 1346,-1 13 128,-13 0-1025,0 0-384,0 13 63,-13-13-384,-15 13 1,-11 0-321,-14 0 32,0 1-32,0-1 0,-13 0 32,13-13 0,-13 14-32,0-14 64,25 0 32,-11 13 256,38-13-127,2 0-257,-2 13 0,28-13-1,-2 14 194,16-14-33,10 12-128,16-12 0,-1 0 0,0 14 64,-14-14-96,15 0 64,-29 14-96,3-14-225,-28 12-95,0 2 320,-14 12 0,-13 1 0,-12-1 64,12 1 96,-12-1 0,-1 14 64,14-14 129,12-12-65,1-1-64,26 13 96,1-13 0,12-13 1,0 14-97,27-14-64,-12 0-64,-3-14 0,16 14-64,-14 0-352,-14-13-770,-13 13-1824,0 0-4614</inkml:trace>
  <inkml:trace contextRef="#ctx0" brushRef="#br0" timeOffset="20146.14">8422 4716 13484,'0'13'2114,"0"13"-2082,0-13 225,0 14 768,0-14-641,13 14-448,-13-14-96,13 1-321,1-2-640,-1-12-1121,-13-12-4036</inkml:trace>
  <inkml:trace contextRef="#ctx0" brushRef="#br0" timeOffset="20291.16">8396 4663 15374,'13'0'352,"0"0"-1537,-13 0 1121,26 0-1345,-12 0-3300</inkml:trace>
  <inkml:trace contextRef="#ctx0" brushRef="#br0" timeOffset="20471.16">8514 4742 14029,'14'13'512,"0"-13"-384,-1 0 929,-1-13-128,15 13-705,0 0-512,-14-13-481,0 13-672,0 0-2755</inkml:trace>
  <inkml:trace contextRef="#ctx0" brushRef="#br0" timeOffset="20623.16">8567 4795 12139,'0'27'2082,"0"-27"-2691,13 13 866,15-13 768,-2 0-513,0 0-480,14 0-320,-14-13-609,1 13-1890,-1-14-6950</inkml:trace>
  <inkml:trace contextRef="#ctx0" brushRef="#br0" timeOffset="20767.18">8845 4768 13805,'14'14'128,"-14"-14"128,13 13 1249,1 0-1312,-14 1-1443,13-1-2561,0-13-3460</inkml:trace>
  <inkml:trace contextRef="#ctx0" brushRef="#br0" timeOffset="21315.21">8422 3762 14285,'-13'0'2178,"13"13"-2819,0-13 385,13 26 160,-13-12 64,13 12-416,-13 0-65,0 1-31,13 0 255,-13-14-447,0-13-610,0 0-63,0 0 993,0-13 256,0-1 160,0 1 192,0 0 0,14-1 128,-14 1 129,13 13 287,-13-13-127,13 13-225,-13 0-192,13 0-95,0 0-65,-13 13-64,14-13-257,0 13-319,-1-13 63,-13 0 193,12 0 352,-12-13 32,13 13 64,-13-13 256,14 0 321,0 13 672,-1 0 1,0 0-418,0 0-511,-13 13-65,13-13-96,1 13-31,-1 0-225,0 1 32,0-1-289,0-13-800,-13 13-1921,0-13-2884</inkml:trace>
  <inkml:trace contextRef="#ctx0" brushRef="#br0" timeOffset="21834.24">9296 3961 10249,'0'-13'353,"0"13"95,0 0 1218,0 0-1218,-14 26 289,1 0 192,0 14 160,0 0-64,0 13-513,-1 0-32,1 0-319,13 0-65,0-13 0,0 12-128,13-12 0,14-13-289,-14-1-287,13-13-705,1 15-1506,-1-28-3491</inkml:trace>
  <inkml:trace contextRef="#ctx0" brushRef="#br0" timeOffset="22280.27">9626 4160 16047,'0'-14'288,"-13"14"-1569,0-13 1089,-1 26 192,2 1-193,-15-2-31,14 28 256,13 0 256,0 0 1,0 0-161,13 12 0,0-12-192,13-13 64,1-1-96,12-13 96,-12 1 32,12-14 32,2 0 128,-14-14-64,-1-12 32,0 13 33,-12-14-1,-14 1-128,0-1-192,-27-12-289,14 12-832,-27-12-545,0 12 1154,1 14 640,-2-1 704,15 14 514,0 0-129,0 14-385,12-1-255,1 14-1,13-1-128,13-13 65,1 14-161,25-1-288,0 0-288,2-12-898,-2-1-1792,1 0-3845</inkml:trace>
  <inkml:trace contextRef="#ctx0" brushRef="#br0" timeOffset="22541.28">9971 4438 15342,'0'26'-512,"-13"-13"223,-1 0 1218,14 1-641,0 0-320,14-2 32,-14 2-64,13-14 128,12 12-96,-11-12-192,0-12-32,-1 12 192,0-14 128,-13 2 64,0-2 128,-13 0 33,0 1-129,-1 13-160,-12-13 0,0 13-160,12 0-705,0 0-3555</inkml:trace>
  <inkml:trace contextRef="#ctx0" brushRef="#br0" timeOffset="22931.31">10249 4345 14894,'0'0'-353,"12"0"866,1 0 1345,15 0-801,-2 0-449,14-13-224,-14 13-255,0 0-354,1-14-511,-1 14-1186,-13 0-2146,-13 0-2722</inkml:trace>
  <inkml:trace contextRef="#ctx0" brushRef="#br0" timeOffset="23089.32">10394 4252 13132,'13'53'769,"-13"-26"-193,0 12 1250,13-12-769,-13 13-897,0-14-704,14 0-1442,-1-12-1730</inkml:trace>
  <inkml:trace contextRef="#ctx0" brushRef="#br0" timeOffset="23730.35">10990 4066 6438,'-40'-13'8424,"14"13"-8424,-1 0 0,1 13 96,-1 1 96,0-1-192,2 27 0,11-13 64,0 13-32,14-14 192,0 14-128,14-1-32,12 1-32,1-14-64,13-13 64,-1 14 0,14-27 96,0 0 33,-13 0 255,13-27-224,-14 14-32,-12-13-32,-14-1 1,1-12-1,-2 12-32,-24-13-32,-2 0-32,-12 14 0,-14-14-96,0 27 64,-13 0 128,14-1 0,-14 28 64,13-1 33,14 0-129,13 14-64,-1 0-32,28-15-64,-1 16 320,26-16-224,1 2 32,0-1-64,-1 0-192,14-13-289,-13 14-287,0-14-1122,0 0-2594</inkml:trace>
  <inkml:trace contextRef="#ctx0" brushRef="#br0" timeOffset="23955.37">11414 4305 15438,'12'27'449,"-12"-1"-225,0 0 1153,14 1-1121,-14 0-320,0-14-256,0 13-96,13-13-129,-13 1-928,13-14-1794,-13 0-3524</inkml:trace>
  <inkml:trace contextRef="#ctx0" brushRef="#br0" timeOffset="24417.39">11823 4160 13292,'0'0'1249,"0"0"-1505,0 12 1409,13 2 128,1 0-576,13 12-289,-2 0 65,3-12-129,-2 12-256,14-13-160,-14 14-320,0-14-417,-12 0-448,12-13-673,-13 13-1409,-13-13-4356</inkml:trace>
  <inkml:trace contextRef="#ctx0" brushRef="#br0" timeOffset="24633.4">12048 4106 10089,'-13'27'5573,"0"-14"-5573,-13 13 449,-2 2 896,3 11-929,-2 1-352,0-14-128,15 1-288,12-1-192,0 0-642,12-12-543,15-14-705,0 0-1282</inkml:trace>
  <inkml:trace contextRef="#ctx0" brushRef="#br0" timeOffset="24864.42">12221 3815 15822,'-27'13'-192,"13"0"320,1 13 1282,13 1-449,-12 0-609,12 0-160,0 12-64,0-12-64,12-1-128,1-13-576,15 14-834,-3-14-1344,2-13-1987</inkml:trace>
  <inkml:trace contextRef="#ctx0" brushRef="#br0" timeOffset="25023.43">12353 3934 16912,'0'27'-257,"0"-27"-95,0 13 800,13 0-159,-13 0-642,0 1-1376,13-1-834,0-13 481,1 0-4068</inkml:trace>
  <inkml:trace contextRef="#ctx0" brushRef="#br0" timeOffset="25151.43">12379 3867 11851,'-13'-13'1057,"0"13"-4741,13 0 609</inkml:trace>
  <inkml:trace contextRef="#ctx0" brushRef="#br0" timeOffset="25369.45">12445 3788 15310,'0'13'897,"13"-13"-32,1 14 1377,13-1-609,-15 0-704,15 0-737,0 14-192,-14-1 0,0 1 32,0 0-160,1-1-416,-14 1-129,0-14-448,0 13-384,0-13-1314,-14 1-3299</inkml:trace>
  <inkml:trace contextRef="#ctx0" brushRef="#br0" timeOffset="25744.47">12764 4200 19986,'0'12'-544,"12"-12"576,1 0 288,1 0-64,13 0-448,-1 0-1025,14 0-352,-14 0 255,14 0-1921,-1 0-6246</inkml:trace>
  <inkml:trace contextRef="#ctx0" brushRef="#br0" timeOffset="26212.49">13292 4120 8263,'-13'0'5958,"13"0"-6310,-13 0 832,-1 0-160,14 13-127,-12 14-161,12-1 32,0 0-32,12 1-96,2 0-97,12-14-31,-12 0 128,12-13 128,1 13 96,-2-13-128,3-13 33,-15 0-33,13 0 64,-26-1 0,13-12 32,-13 12-96,0 2-128,0-2-32,0 14 0,-13-14 31,13 14-287,0 14 256,0 0 224,13 12-64,1 14 64,-1-14-96,0 14 0,0-14 0,0 14 0,1-14-32,-14 1 128,0-1 225,-14 1 319,-12-13 257,0 12 64,-1-14-352,-12-12-289,11 14-160,-10-14-64,10-14-384,2 2-385,0-2-320,12-12-1089,14-1-2178,-12-12-4644</inkml:trace>
  <inkml:trace contextRef="#ctx0" brushRef="#br0" timeOffset="26458.51">13676 3762 15310,'-26'13'128,"26"0"160,-13 14 1122,0-1-481,13 0-481,-14 14-192,14-13-160,14 13 65,-1-14 31,13 1-320,-13-14-289,14 13-512,-14-26-320,0 14-1505,14-14-2179</inkml:trace>
  <inkml:trace contextRef="#ctx0" brushRef="#br0" timeOffset="26617.52">13808 3907 14029,'0'14'160,"14"-14"-96,-14 13 448,0 14-319,13-14-289,-13 0-1058,14 0-287,-2 1 224,1-1-1153,1-13-6182</inkml:trace>
  <inkml:trace contextRef="#ctx0" brushRef="#br0" timeOffset="26745.52">13822 3854 12395,'-14'-13'-448,"14"13"-577,0-13 1057,0 13-1217,14-13-4228</inkml:trace>
  <inkml:trace contextRef="#ctx0" brushRef="#br0" timeOffset="26956.54">13954 3801 9352,'27'27'385,"-14"-14"1889,0 0-96,14 14-833,-14-1-832,0-12-449,-13 13 32,13-14-64,-13 13-128,0-13-513,-13 1-416,13-1-800,-13-13-1955</inkml:trace>
  <inkml:trace contextRef="#ctx0" brushRef="#br0" timeOffset="27359.56">14126 3788 12940,'0'0'64,"0"0"-320,0 13 1729,0 1-64,13 12-448,0 0-256,15 14 96,-15 1 192,13-2-321,-13 14-351,14-13 127,-14 0-256,0 12 0,0-12-192,-13 14 64,0-15 0,0-12-32,0-1-224,0 0-160,-13-12 128,0 12-225,0-26-95,0 14-289,-1-14-96,1 13-640,-1-13-1634,14-13-1378</inkml:trace>
  <inkml:trace contextRef="#ctx0" brushRef="#br0" timeOffset="27836.59">14351 3722 13708,'-13'-13'-64,"13"13"993,13 0 737,0 0-1122,1 0-448,12 13 65,0-13 63,-12 13-128,12 0-32,-13 14-128,1-14 64,-14 14 0,0-14 64,-14 13 64,14-26 0,-13 13 257,13 1 31,0-14-32,0 0-191,0 0-1,13 0 0,14 0-128,-1 0-320,1 0-353,0 13-1024,-15-13-2788,2 0-8165</inkml:trace>
  <inkml:trace contextRef="#ctx0" brushRef="#br0" timeOffset="33129.89">4544 7750 4452,'-13'-14'160,"0"14"192,13 0 161,0 0 1056,0 0 225,0 0 0,0 0-385,0 0-512,0 0-225,0 0-255,0 0 63,13 0-191,0 0-193,1 0 64,12 0 96,1 14 64,12-14-288,1 0 32,13 0 65,0 0-33,13 0-64,0 12 32,0-12-64,0 0 32,14 0-128,0 0 160,-1 0-160,13 0-289,-12 0 257,13 14 128,-14-14-192,27 0 160,-13 0 32,12 0 32,2-14-32,-2 14 96,0 0-64,-11-12 32,-2 12-64,-12 0 96,-14 0 0,13 0-64,-13 12 0,-13-12-96,1 0-64,-2 0-224,-25 0-833,-1 0-161,-26 0 97,0 0 128,0 0-897,-13 0-5989</inkml:trace>
  <inkml:trace contextRef="#ctx0" brushRef="#br0" timeOffset="34219.95">4597 9140 8327,'-13'14'1250,"13"-14"-1122,0 0 288,0 0 609,0 0-192,0 0-225,0 0-191,13 0-65,-13 0 0,14 0 129,-1-14-161,13 14-96,1 0-159,-1 0-33,14 0-32,-1 0 0,1 0-65,0 0 65,12 0 0,2 0 0,-1 0-32,0 0-160,-1 14 288,14-14-96,1 0 32,12 12 0,1-12 0,0 0 0,-1 0 33,13-12 63,1 12-32,-13 0 96,12 0 0,1-14 0,12 14-160,-25 0 0,13 0-64,-1-13 0,1 13 32,-13 0-96,12-13-96,-13 13 160,-13 0-64,-12 0 64,-1 0-481,-14 0-63,-26 13-129,14-13-384,-27 13-640,0 1-1250,0-2-3139</inkml:trace>
  <inkml:trace contextRef="#ctx0" brushRef="#br0" timeOffset="37177.11">8580 6636 6790,'14'-39'192,"0"39"417,-14-13 704,0 13 513,0 0-577,0 0-544,0 13 319,0 13 1,0 14-224,-14 0-416,14-1-225,0 1-128,-14 0 32,14 0-32,14-14-32,-14 0-320,14 1-321,-1 0-800,0-14-1378,-13-13-3715</inkml:trace>
  <inkml:trace contextRef="#ctx0" brushRef="#br0" timeOffset="37408.11">8290 7060 9320,'-13'13'2851,"13"-13"-2883,25 14 128,3-14 929,11 0 192,14 0-320,13 0-416,1-14-65,-1 14 96,13 0 33,-12 0-161,-14-13-384,-1 13-128,-12 0-96,-14 0-737,-12 0-1730,-14 0-3554</inkml:trace>
  <inkml:trace contextRef="#ctx0" brushRef="#br0" timeOffset="37898.15">8594 7272 9192,'-14'53'3395,"14"-26"-3202,-13 13-257,1 0 64,12 0 96,-13-14 0,-1 0 160,0-12-32,14-1 513,0-13 192,0-13-641,0-1-384,0-12 32,0 0-32,14-14-192,0 13-65,-1 0 161,-1 14 192,1 0 160,15 0 192,-15 13 65,0 13-225,0 0 64,0 0-224,1 1 32,-14 12-64,0-12-32,13-2 32,-13-12-64,0 14-128,0-14 0,13 0 96,-13-14-96,13 2 64,0 12 96,1-14-1,-1 1 33,1 0 97,11 13 447,-11 0 449,13 13 64,-15 0-480,2 1-161,-1 12-160,-13 0-192,14-12 32,-14 12-192,13-12-192,-13-1-385,0-13-864,13 13-2115,-13-13-2850</inkml:trace>
  <inkml:trace contextRef="#ctx0" brushRef="#br0" timeOffset="38569.18">9971 6862 12619,'79'-40'321,"-39"13"-225,-1 14 128,-26 13 481,-13-13 256,-13 13-641,-13 13-192,-27 0-64,-1 14 0,2-14-32,-14 14-32,0-1-32,0 0-32,-1 1 32,14 0 32,13-14-32,14 0 96,13-13 32,13 13 32,0 1 353,27-1 63,12 0-448,14 13 65,13-12-65,0-1-32,0-13-32,-12 14-64,-1-1-96,-14 0-193,-25-13-576,-14 14 609,0-2 320,-28 2-160,-10-1-32,-2 0 384,0 1 417,0 12 95,27-13-63,-14-13-321,27 13-31,14 1-1,12-1 64,0-13-288,28 0 33,-14 0-65,12 0-353,-12-13-479,-14 13-930,1 0-2082,-27 0-7366</inkml:trace>
  <inkml:trace contextRef="#ctx0" brushRef="#br0" timeOffset="38800.21">9666 7630 12235,'0'53'705,"0"-40"-481,13 14-64,-13-14-96,0 1-64,0-2-384,0-12-1122,0 0-512,0 0-1120</inkml:trace>
  <inkml:trace contextRef="#ctx0" brushRef="#br0" timeOffset="38966.21">9693 7511 13612,'13'0'0,"-1"0"-768,16 0 608,-2 0 192,0 0-289,-12 0-2241,12-13-7462</inkml:trace>
  <inkml:trace contextRef="#ctx0" brushRef="#br0" timeOffset="39125.21">9825 7577 11530,'13'13'609,"1"-13"-481,-2 0 929,2 0-96,-1-13-705,14 13-704,-15 0-2018,2 0-1122</inkml:trace>
  <inkml:trace contextRef="#ctx0" brushRef="#br0" timeOffset="39269.24">9852 7643 12139,'-14'27'609,"14"-14"-641,14-13 1024,-2 0 898,15 13-929,0-13-737,-1 0-288,14-13-224,0 13-897,-1-13-3524</inkml:trace>
  <inkml:trace contextRef="#ctx0" brushRef="#br0" timeOffset="39428.25">10208 7590 13965,'14'27'160,"-14"-14"96,0 0 929,14 1-704,-14-14-866,13 13-1569,-1-13-1217,1 0-1441</inkml:trace>
  <inkml:trace contextRef="#ctx0" brushRef="#br0" timeOffset="40148.28">9746 6570 8071,'26'0'1313,"-26"14"-544,14-14 320,-14 13-160,0 13-481,0-13-319,0 14-65,0-14-64,0 0 192,0 1 0,0-14-96,-14 13 64,14-26 64,0 13-192,0-14 1,0 1-33,0 0 32,0-14-64,14 14-1,-2-13-223,2 13 96,-1-1 160,0 14 64,1 0 96,-2 0-64,-12 14-128,0-1-32,14 0-128,-14 0-320,0 0-193,0 1 128,13-14 353,-13 0 192,0 0 64,0 0-64,0-14-64,0 1 96,13 0 32,-13 0 0,14 0 96,-2-1 449,-12 14 288,28 0-33,-15 0-95,0 0-192,-1 14 31,2-1-352,0 0-128,-1 13-192,-13-12-865,13-1-1729,-13 13-2371</inkml:trace>
  <inkml:trace contextRef="#ctx0" brushRef="#br0" timeOffset="41547.37">10685 6756 8584,'0'0'608,"-13"13"-63,0 0 800,0 27 673,-1 0-192,-12 12-641,13 15-417,13-14-511,-13 0-193,26 0 0,0 0-32,0-13 0,14-14-609,-1 1-127,14-14-321,-1 0-609,-12-13-736,-1 0-4004</inkml:trace>
  <inkml:trace contextRef="#ctx0" brushRef="#br0" timeOffset="41915.39">10910 6756 13036,'14'66'64,"-1"-26"-64,-13 12 96,13 2 64,-13 12-64,0 0-64,0-12 32,0 12 0,0-27 65,0-12-97,13-1 64,-13-13-64,0 1 32,0-14 160,13-14-256,-13-12-160,0-1-161,0 1-447,14 0-546,-1-1 994,0 14 384,0-1 192,0 14 449,15 0 512,-16 27-256,1-14-96,1 14-161,-1-1-255,-13 1-321,14-1-96,-2 1-513,2-1-832,-1 1-1954,0-14-2851</inkml:trace>
  <inkml:trace contextRef="#ctx0" brushRef="#br0" timeOffset="42305.41">11373 7246 13708,'-27'0'-384,"15"0"64,-2 26 416,1-12 288,13 12 33,0 1-193,13-1 32,1 1-96,12-14 161,1 14-225,12-27-96,-12 12-32,0-12 64,-1-12-32,0-2 0,-26 1 32,0 0-64,0-14-257,-13 14-319,-14-14-834,1 14-543,-14 0 1120,14 0 929,-1 13 1089,0 0 32,1 13-96,26 0-64,-13 0-160,26 1-128,1-14-129,12 13-320,1 0-95,12-13-161,-12 0-609,12 0-992,-12 0-3460</inkml:trace>
  <inkml:trace contextRef="#ctx0" brushRef="#br0" timeOffset="42766.44">11863 6756 10602,'-13'-14'640,"-1"14"-608,1 14 833,0 12 480,0 1-384,0 26 0,-1-13 256,1 12-352,13 15-320,0-15-225,0 2-256,0-15 0,13 15-96,1-28-128,12 14-385,0-14-127,1-13-578,-1 1-639,1-1-1026,0-13-3075</inkml:trace>
  <inkml:trace contextRef="#ctx0" brushRef="#br0" timeOffset="42948.45">11982 7060 14317,'14'13'192,"12"1"-32,-13 13 801,14-1 545,-1 0-770,0 1-511,15-14-225,-16 14-385,16-14-223,-15 0-866,1 0-1633,-14-13-1633</inkml:trace>
  <inkml:trace contextRef="#ctx0" brushRef="#br0" timeOffset="43142.46">12221 7034 12619,'-41'26'1282,"28"1"-1090,1 0 352,-15 13 1058,0-14-289,14 14-961,0-1-640,0-12-32,13-14-225,0 0-480,0 0-1057,13-13-1985,0 0-4742</inkml:trace>
  <inkml:trace contextRef="#ctx0" brushRef="#br0" timeOffset="43388.48">12340 6716 15118,'-27'26'512,"27"-12"-512,-13-1 289,0 13 960,13 1-416,-13-1-417,13 1-256,0 12-64,0-12 64,26 13-128,-13-14-320,14-12-385,12-1-95,-12 0-321,-1-13-1025,0 0-2050</inkml:trace>
  <inkml:trace contextRef="#ctx0" brushRef="#br0" timeOffset="43553.49">12499 6848 12812,'0'40'929,"-13"-26"-962,13 12 482,0-13 256,0 0-577,13 14-481,-1-27-704,-12 13-416,14-13-1250,-1 0-5701</inkml:trace>
  <inkml:trace contextRef="#ctx0" brushRef="#br0" timeOffset="43698.49">12499 6782 14862,'-13'-13'768,"13"13"-1248,0 0 288,0 0-385,13 0-1665,-13 13-3331</inkml:trace>
  <inkml:trace contextRef="#ctx0" brushRef="#br0" timeOffset="43899.51">12591 6729 11434,'0'13'705,"13"-13"-545,1 14 1794,-1 12-449,0-13-351,0 14-514,0-14-448,1 14 33,-1-1-161,-13 0-96,0-12-417,0 12-512,-13-12-576,13 12-1442,-14-26-2530</inkml:trace>
  <inkml:trace contextRef="#ctx0" brushRef="#br0" timeOffset="44166.52">12697 6689 9673,'13'14'1153,"0"-1"-865,0 13 2050,1 1-224,0 13-608,11-1-674,-11 15-415,-1-2-65,1 1 1,-14-13-161,0 13-192,-14 1-64,1-15-32,-1 1-97,1-14-287,1 1-65,-2-14-416,0 0-992,14-13-3621</inkml:trace>
  <inkml:trace contextRef="#ctx0" brushRef="#br0" timeOffset="44332.53">12974 7127 7110,'66'-13'8552,"-25"-1"-7943,-2 14 448,-12 0-513,-14 0-704,1 0-769,-14 0-3427</inkml:trace>
  <inkml:trace contextRef="#ctx0" brushRef="#br0" timeOffset="44966.57">13359 6994 14381,'25'0'96,"-25"0"-897,14 0 705,-14 13 353,0 14-1,14-14-192,-14 13-32,13 1 128,0-13 192,0 12-223,0-12-129,14-14 64,-14 0 192,13 0-64,-12 0 96,-1-27 65,1 14-65,-2-1-160,-12-13-128,0 1-128,0 13-224,0 0-321,0-1-96,0 14-416,0 14 865,0 12 288,13 0 96,-13 1 96,14 13 160,-14 0-96,14 0 33,-1-1 287,0 1-255,-13-14 415,0 14-287,-13-13 287,0-14 65,-15 14 160,15-15-289,-26-12-255,12 0-289,1 0 0,-14 0-320,14-26-257,-1 13-640,1-14-736,13 14-1475,-14-13-1280</inkml:trace>
  <inkml:trace contextRef="#ctx0" brushRef="#br0" timeOffset="45241.58">13756 6650 11050,'0'-14'2338,"-14"14"-2338,14 14 385,-13-1 1472,0 0-575,13 14-578,-13-1-63,13 14-225,0-14 65,0 14-321,13 0-128,0-13-224,0-1-417,1 0 225,12-12-577,-13-1-865,14-13-1761,-14 0-2467</inkml:trace>
  <inkml:trace contextRef="#ctx0" brushRef="#br0" timeOffset="45393.59">13902 6822 12844,'0'40'800,"0"-27"-928,0 0 224,0 13 0,13-12-192,-13-1-1793,12 0-1603,2 1-3490</inkml:trace>
  <inkml:trace contextRef="#ctx0" brushRef="#br0" timeOffset="45530.6">13915 6756 13100,'0'0'1698,"0"0"-4037,0 0-1536,0 0-2435</inkml:trace>
  <inkml:trace contextRef="#ctx0" brushRef="#br0" timeOffset="45760.61">14034 6703 10794,'13'13'448,"0"0"1058,0 14 832,0-1-448,1-13-962,-1 14-607,0-1-193,0-12-32,-13 12-96,0 0-64,0-12-160,-13 12-417,13-12-640,-13-1-993,0-13-2018</inkml:trace>
  <inkml:trace contextRef="#ctx0" brushRef="#br0" timeOffset="46394.65">14205 6623 7815,'0'13'512,"14"-13"-416,-1 14 2307,1-1-257,-1 13-577,0 14 1,13-13-321,-12 26-480,12-14-33,0 15-63,-12-15-161,12 14-31,0-13-97,-12-1-31,0 15-161,-14-15-128,0 15 128,0-15-96,0 1-224,-14 0-224,-13-1-289,14-12-512,0 0-128,0-1-1538,-1-12-5253</inkml:trace>
  <inkml:trace contextRef="#ctx0" brushRef="#br0" timeOffset="47578.71">8621 8240 11306,'0'0'1089,"0"13"-768,-13 0 1376,13 13-416,0 1-480,0-1-513,13 1-192,-13-1-96,13 1 33,0 0-418,-13-1-704,13-12-1665,-13 12-2307</inkml:trace>
  <inkml:trace contextRef="#ctx0" brushRef="#br0" timeOffset="47788.73">8448 8571 12748,'-13'13'768,"13"-13"-576,13 0 962,27 0 95,0-13-481,12 13-575,15 0-97,-1 0 0,0-13 32,0 13-64,-12 0-192,-1 0-705,-14 0-993,-12 0-1793,-14 0-4933</inkml:trace>
  <inkml:trace contextRef="#ctx0" brushRef="#br0" timeOffset="48299.75">8594 8822 13484,'-14'93'32,"1"-54"-704,13-12 640,0 0 608,-12-27-191,12 12-129,0 2 0,0-14 609,0 0-641,0-14-224,12 2-128,1-15 128,1-13 0,0 1-32,-1 12-224,0 14-321,0 0 385,-13 0 320,13 13 32,-13 13 32,14 0 97,-14 0-193,0 14 0,0-14 64,13 13-32,-13-13 0,0 1-96,13-1 0,-13-13-32,13 0 96,0 0 0,1-13-31,-1-14-33,1 14 0,-2 0-32,15 0-32,-13-1 32,-1 14 192,-1 0 641,2 14 63,-1-1-255,1 13-32,-14 1-289,13-14-192,-13 0-32,0 1-160,13-2-352,-13 2-513,0-14-1217,0 14-3780</inkml:trace>
  <inkml:trace contextRef="#ctx0" brushRef="#br0" timeOffset="48955.8">9958 8386 14541,'79'-27'641,"-66"13"-481,13 1-64,-26 13 321,-13-13 63,-13 13-448,-15 13-96,3 0-160,-29 1-33,1 13 161,13-1 0,-13 0 32,12 1 32,2-14 32,-1 13 0,26 1 192,15-14 129,-2 1-129,28-1 256,12 0 33,14 0-193,-1-13-224,27 0 32,-13 13-64,13-13-32,-12 0-192,-15 0-673,-12 14-352,-15-1 128,-12 0 416,-12 14 257,-15-2 416,0 16 897,-12-14 352,0-1-96,-1 0 32,26 1-288,0-14-545,2-13-255,24 0 31,2 0 160,13 0-192,12 0 0,15 0-192,-15-13-192,0 13-225,2 0-672,-16 0-1441,-11 13-4677</inkml:trace>
  <inkml:trace contextRef="#ctx0" brushRef="#br0" timeOffset="49165.81">9626 9154 11947,'0'39'2338,"0"-26"-2146,0 14-384,0-14-128,0 0 128,0 1-1122,0-1-2786</inkml:trace>
  <inkml:trace contextRef="#ctx0" brushRef="#br0" timeOffset="49317.82">9626 9034 4548,'0'-26'10698,"0"26"-11243,14 0-1152,-14 0-481,12 0-321,2 12-1600</inkml:trace>
  <inkml:trace contextRef="#ctx0" brushRef="#br0" timeOffset="49482.83">9772 9061 13196,'0'13'-288,"14"1"-481,-14-14 897,12 0 96,2 0-256,-1 0-1697,14 0-4549</inkml:trace>
  <inkml:trace contextRef="#ctx0" brushRef="#br0" timeOffset="49613.83">9812 9154 12844,'-14'26'352,"14"-13"-256,14-13 320,-1 13-255,0-13-642,13 0-2690</inkml:trace>
  <inkml:trace contextRef="#ctx0" brushRef="#br0" timeOffset="49770.84">10129 9114 15726,'0'26'1153,"0"-26"-1120,0 14 287,0-2 128,0 15-256,0-14-576,0 1-1121,0-1-866,0 0-2721</inkml:trace>
  <inkml:trace contextRef="#ctx0" brushRef="#br0" timeOffset="50340.87">9693 8187 8039,'13'39'2434,"-13"-12"-2145,0-1-449,0 1-609,0-14 513,0 13 95,0-26 65,0 0-256,0 0 320,0-13 64,0-13-64,0 12 64,0-12-32,12 0 192,-12 12-128,0-12 449,14 13 480,-14 13 0,14 0-449,-14 0-448,13 13-32,-13 0-352,13 0-417,-13 1-159,14-1-65,-14-13 64,12 13 416,2-13 353,-14-13 449,13 13 319,-13-13 33,13-1 96,1 1 96,-14 0 160,12 13-385,2 0-319,-1 0 447,0 0 193,1 0-448,-14 13-257,12 14-224,-12-14-64,0 0-224,14 0-545,-14 0-1985,14 1-4645</inkml:trace>
  <inkml:trace contextRef="#ctx0" brushRef="#br0" timeOffset="50787.9">10539 8213 14253,'0'-26'-320,"0"26"192,0 13 31,0 0 354,0 27 447,0-1 65,0 14-160,-12 14 63,12 13-127,-13-1-353,-1 13-256,14-12-513,0-1 1,14-26-321,11-13-224,-11-1-288,13-25-225,12-1-1217,-12-26-3106</inkml:trace>
  <inkml:trace contextRef="#ctx0" brushRef="#br0" timeOffset="51126.92">10778 8359 9192,'14'93'641,"-2"-41"-513,-12 2-256,0 12 288,0-13 481,0 13-65,0-27-384,0 1-192,0-13 385,13-14 640,-13-13-129,0-13-639,14 0-257,-14-14-96,13 0-32,-13 1-65,14 0-415,-1-2 480,-13 16 32,13 12-1,0 0 162,0 0 543,-13 12-127,14 16-417,-14-2 0,0 0 0,13 1-321,-13 0-1376,13-1-1794,0 0-4709</inkml:trace>
  <inkml:trace contextRef="#ctx0" brushRef="#br0" timeOffset="51494.94">11122 8770 7783,'-13'0'6022,"-1"0"-5958,1 12 32,13 15 640,-12 0 161,12-14-512,0 13-257,0 1-64,12-1 96,1-13 192,14-13-160,13 0-95,-14 0-65,0-13-32,1 0-64,0 0 32,-15-1 32,-12 1 0,-12 0-129,-15 0-255,0 0-1025,1-1-417,-14 14 1762,14 0 480,-14 14 33,28-1 351,-2 0 1,0 0-256,14 0 127,14-13 97,12 14-320,14-28-257,-14 14-96,14 0-384,-14-13-962,1 13-1889,0-13-4003</inkml:trace>
  <inkml:trace contextRef="#ctx0" brushRef="#br0" timeOffset="51927.97">11690 8200 13869,'0'-13'961,"-12"13"-1122,12 13-703,-13 0 832,-14 27 544,13-1 353,-12 28 32,0-1-193,12 1 129,2 12-192,-2-13-769,14-1 288,14-11-769,-2-1-63,2-13-482,26-14 194,-14 1-610,1-27-1409,12 0-3971</inkml:trace>
  <inkml:trace contextRef="#ctx0" brushRef="#br0" timeOffset="52115.98">11784 8571 13869,'0'0'961,"0"0"-897,26 26 32,-13 1 416,14-1 449,0 1-256,12-14-481,1 13-160,-14 1-128,14-14-416,-14 1-1410,1-2-2595,-14-12-5700</inkml:trace>
  <inkml:trace contextRef="#ctx0" brushRef="#br0" timeOffset="52302.99">12035 8597 13324,'-26'13'192,"-1"1"-64,13 12 1122,-11 1 255,-2 12-704,0-12-705,15 0-416,-2-1-449,14 0-256,0-12-897,14-1-1121,-2-13-2242</inkml:trace>
  <inkml:trace contextRef="#ctx0" brushRef="#br0" timeOffset="52527">12128 8240 15630,'0'39'257,"-14"1"-193,14-14 352,0 15 769,0-15-833,0 0-320,14 1-352,-1-14-160,1 13-385,11-12-1441,3-14-1986</inkml:trace>
  <inkml:trace contextRef="#ctx0" brushRef="#br0" timeOffset="52671.01">12247 8359 10441,'13'13'993,"-13"1"-1057,14-2-128,-14 15 160,13-14-320,0 1-1762,0-1-4388</inkml:trace>
  <inkml:trace contextRef="#ctx0" brushRef="#br0" timeOffset="52822.02">12366 8306 13965,'-26'-14'993,"26"14"-961,0-13-32,0 13-289,0 0-2625,0 13-4870</inkml:trace>
  <inkml:trace contextRef="#ctx0" brushRef="#br0" timeOffset="53039.03">12445 8279 11530,'0'13'3588,"0"-13"-3652,0 14 352,13-1 1025,1 13-352,0-12-641,-1 13-223,-1-1-161,2 0 96,-14 1-193,13 0-287,-13-15-513,-13 15-448,13-14-1314,-14-13-3234</inkml:trace>
  <inkml:trace contextRef="#ctx0" brushRef="#br0" timeOffset="53536.06">12631 8187 12299,'-27'-13'1057,"27"13"-801,0 13 801,0 13 417,14 14-513,-1-1-449,13 14-192,1-12-31,12 11 159,-12-12-95,-1 13-225,-13 13 64,1-13-96,-14-1-96,0 2 0,-14-1-96,1-13-192,1-1-321,-16 1-224,2-14-832,0 1-2083,-1-27-6341</inkml:trace>
  <inkml:trace contextRef="#ctx0" brushRef="#br0" timeOffset="53710.07">12988 8584 14701,'52'0'3716,"-24"-13"-2979,-2 13-609,0 13 192,-12-13-384,12 0-160,-12 0-1698,12 13-4324</inkml:trace>
  <inkml:trace contextRef="#ctx0" brushRef="#br0" timeOffset="54352.1">13438 8504 14445,'0'0'320,"0"14"-416,0-1 160,0 14 289,0-1 31,0 14-256,0-1-96,13-12 0,0-1 32,1 1 32,12-14-31,0 1 447,-12-14 33,13 0-129,-2-14-160,-11 1-32,0-14-63,-1 1 31,-13-1-224,0 14-193,0-13-223,0 12-257,0 14 97,0 0-129,0 0 417,0 27 256,0-1-32,0 13 96,0 2 96,13-2 192,-13 1 160,0 0-191,0 0 127,-13 12-64,0-12-63,-1-14-1,0 2 192,1-2 161,1-26 96,-2 14-321,-13-14-352,1 0-32,0 0-416,-1-27-417,-12 0-288,11-13-1282,3 0-2081,12-26-5700</inkml:trace>
  <inkml:trace contextRef="#ctx0" brushRef="#br0" timeOffset="54590.12">13676 8187 2114,'0'-13'8936,"0"13"-9160,0 0 32,0 13 1185,-13 13 352,0 1-384,13 25-417,-13-12-31,13 14-1,0-15-352,13 1-192,0-13 0,0-1-160,14-13-64,-1 0-193,-13-13-1536,14 0-2564</inkml:trace>
  <inkml:trace contextRef="#ctx0" brushRef="#br0" timeOffset="54741.13">13861 8359 13292,'0'27'96,"0"-15"-288,13 15 96,-13-14-609,14 1-1473,-14 12-4196</inkml:trace>
  <inkml:trace contextRef="#ctx0" brushRef="#br0" timeOffset="54900.14">13861 8253 12940,'-12'0'640,"12"0"-1184,0 0 95,0 0-1216,12 13-5254</inkml:trace>
  <inkml:trace contextRef="#ctx0" brushRef="#br0" timeOffset="55109.15">13994 8226 10730,'13'27'160,"0"-14"96,1 13 1121,-1 1-288,0-1-608,0 1-481,-13-1-32,13 1 0,-13 0-64,0-1-161,0 0-383,-13-12-1090,13-14-2530</inkml:trace>
  <inkml:trace contextRef="#ctx0" brushRef="#br0" timeOffset="55506.17">14100 8160 10345,'0'0'737,"13"0"-353,0 14 2051,0-14-706,14 26-480,0 0-736,-1 1-193,14 12 257,-14 14 192,-13 0-481,14 1-96,-14 12-64,-13 0-96,0 0 64,0 0-96,0 0 128,0-12-160,0 12 0,-13-14 64,13-12-96,0 0-128,0-13-1025,-13-14-2178,13 1-7784</inkml:trace>
  <inkml:trace contextRef="#ctx0" brushRef="#br0" timeOffset="56032.2">14656 8663 14253,'-14'14'1409,"14"-14"-960,0 0 736,0 0-480,0 0-609,0 0-609,0 0-192,0 0-736,0 0-2370,14 0-5702</inkml:trace>
  <inkml:trace contextRef="#ctx0" brushRef="#br0" timeOffset="56458.21">15066 8504 14029,'0'0'640,"12"0"-255,2 14 672,0-1 192,-1 0-576,13 14-353,14-1-256,-1 1 64,2-1-128,-2-13-64,-12 14-577,12-1-704,-12-12-1249,-14-14-2019,0 13-4515</inkml:trace>
  <inkml:trace contextRef="#ctx0" brushRef="#br0" timeOffset="56660.24">15384 8438 10666,'-14'27'768,"1"0"-672,0-1 929,-13 14 705,-2-1-609,3 1-961,-16 0-192,15-1-288,0 1-225,12-14-864,1 1-1057,13-14-1762</inkml:trace>
  <inkml:trace contextRef="#ctx0" brushRef="#br0" timeOffset="56948.25">15555 8080 3555,'0'0'10057,"0"0"-9961,-12 14 97,-15 0 1152,13 12 96,1 14-320,0-1-704,0 1-161,13-1-128,13-12-32,0-1-64,0 1-96,14-1-160,-1-12-256,-13-1-385,15-13-1185,-3 0-3139</inkml:trace>
  <inkml:trace contextRef="#ctx0" brushRef="#br0" timeOffset="57114.25">15675 8240 15086,'-13'13'448,"13"13"-416,0-13 192,0 1 33,13 12-353,-13-13-993,13 1-1122,0-1-95,0-13-1089</inkml:trace>
  <inkml:trace contextRef="#ctx0" brushRef="#br0" timeOffset="57230.27">15648 8108 10345,'0'-14'-640</inkml:trace>
  <inkml:trace contextRef="#ctx0" brushRef="#br0" timeOffset="57467.28">15754 8001 12716,'26'13'736,"-12"1"-512,13 12 1058,-2 0 672,3 14-737,-3-13-961,2 13-192,-13-1-128,-14 1 64,0 0-673,-14-1-832,1-12-961,-13 13-802,-1-14-2241</inkml:trace>
  <inkml:trace contextRef="#ctx0" brushRef="#br1" timeOffset="59819.42">3684 3404 12171,'-26'0'288,"26"0"-384,-14 0-480,14 0 576,-13 0 160,13 0 0,0 0-128,0 0 0,0 13 416,0-13 225,0 0-64,0 0-65,13 0-31,-13 0-225,14 0 64,12 0-63,0 0-65,15 0-64,12 0-128,13 0 32,0 0-32,14 0 0,25 0 32,0 0 0,2 0-32,12 0 0,-1 0 32,-11 0-32,-2 0 32,-25 0-64,-14 0-961,-26 0-992,-14 0-225,-12 0-3139</inkml:trace>
  <inkml:trace contextRef="#ctx0" brushRef="#br1" timeOffset="62229.55">8024 3576 1345,'0'0'1249,"0"0"513,0 0-65,0 0-159,0 0-161,0 0-192,0 0-192,0 0-64,0 0-192,0 0-97,0 0-127,0 0 31,0 0 1,14 0-97,0 0-128,-1 0-63,13 0-33,-13 0-64,14-13-96,0 13 0,12 0 32,-12-13-96,13 13 0,-2 0 0,3-14-64,-2 14 0,1 0-64,0 0 0,-1-13-32,15 13 96,-15 0 32,1 0-32,13 0 128,-14-13-128,2 13 64,-2 0 0,0 0-64,2 0-65,-2 0 65,14 0 32,0 0-32,-14 0 32,14 0 64,-12-13-64,-2 13 0,1 0 32,-14 0 0,14 0-32,-14 0-32,15 0 32,-16 0-96,16 0-32,-15 0 64,14 0 32,-14-14 0,14 14 0,-14 0 64,14 0 0,-1-13 0,-12 13 32,13 0 0,0-13 64,-14 13 0,14-13-32,-1 13-32,0 0-64,2 0 32,-2-13-32,1 13 32,13 0-128,0 0 128,-1-14 32,1 14-32,14 0 0,-1 0 0,1 0 0,-1 0 32,0-13 32,13 13-32,-13 0-64,13 0 64,-12 0-64,12 0 64,0-13-64,15 13 64,-16 0-32,2 0 0,13 0 0,-14 0 0,13 0 0,-12 0 0,13 0 0,-1 0 32,1 0-32,0 0 0,12 0 0,-11-13 0,11 13-32,-12 0 32,12 0-32,2 0 32,-2 0 0,2-14 64,-2 14 32,0 0 128,2-13 161,-2 13-33,2 0-192,-15 0-128,1-13-32,-13 13-256,-14 0-225,-14 0 97,1 0-96,-13 0-65,-14 0-160,1 0-608,-13 0-2082</inkml:trace>
  <inkml:trace contextRef="#ctx0" brushRef="#br2" timeOffset="63931.65">10116 3285 8680,'0'0'929,"0"0"-833,0 0 897,13 0 320,0 0-224,14 0-448,-1 0-289,28-13 0,12 13 289,13-14-65,13 14-255,15-13-65,12 13 32,0-13-32,13-1-95,-13 1-1,13 13-96,-12-13 32,-14 13 0,-14-13 32,-26 13-128,-26 0-480,-13 0-481,-27 0-1538,-13 0-4003</inkml:trace>
  <inkml:trace contextRef="#ctx0" brushRef="#br2" timeOffset="64948.71">9746 4822 7559,'0'0'1121,"-14"0"-1025,14 0 737,0 0 864,0 0 97,0 0-801,0 0-545,0 0-159,14 0 95,12 0-32,0 0-288,14 0 32,0-14 33,26 14-33,0 0 0,14-13 0,13 13 32,-2-13 96,29 13 64,0 0-95,-2 0-33,14 0 0,-12 0 0,12 0-64,0 0 256,0 0-320,2 0 161,-16 0-65,-12 0-96,0 0 64,0 0-64,-13 0-64,-1-14 96,1 14-96,-13 0 0,-14-13 32,0 13 0,-14-13 0,-12 13 0,-14 0-96,2 0 0,-3 0 0,-11 0-321,-1 0 33,1 0 160,-1 0 96,0 13-65,0-13 129,0 0 32,1 0-96,-14 0-769,0 0-480,0 0-609,-14 0-352,1 0 897,13 0 736,-13-13-3235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6576 4662 1,'0'-12'767,"0"12"-158,0 0-1,0-14-127,-14 14 384,14 0-321,0 0 129,0-12 128,0 12-129,0 0 225,0 0 96,0-14 160,0 14-288,0 0-224,0 0-97,0 0 65,0 0 95,0 0-191,0 0-97,0 0-64,0 0-95,0 0-193,0 0-128,0 0 64,0 0 96,0 14 0,0-2-64,0-12 0,0 14-32,0-2 64,0 2 32,0 0 0,0 12-96,0-13 32,0 0 160,0 14-31,0-14 31,0 0-96,0 14-32,0-1 32,0-13-64,-13 14 0,13-1 32,0-12 0,0 12-32,-13 0 128,13-12 1,0 12-129,0 1 0,-13-14-32,13 14 0,0-14 0,0 13 0,0-12 32,0 12 0,0 0 288,0 1-160,0-14-32,0 27 64,0-14 65,-13 1-129,13 0-32,0-1-64,0 0 32,0 1-32,0 0-32,13-1 0,-13 0 32,0 1 0,0-1-32,13 1 32,-13-1-32,0 1 0,0 0 32,13-15-32,-13 15 0,0 0 32,0-14-64,13 13 32,-13 1 32,0-14-32,14 0-32,-14 13 64,0-12-64,13-1 32,-13 1 0,0-1 32,14-1-32,-14 2 0,0 0 0,0-1-32,12-13 64,-12 13-64,0-13 64,0 14-32,0-14 0,13 0 32,-13 0-64,0 12 0,0-12 96,0 0-64,14 0 32,-14 0-64,0 14 0,0-14 96,14 0-64,-14 0 0,13 0 0,-13 0 0,12 13 64,2-13-64,-1 0 32,1 0-96,12 13 128,-13-13-64,14 0 32,-1 0-32,0 0-32,15 14 64,-16-14 64,16 0-192,-2 0 96,1 0 64,0 0-128,-1 13 64,2-13 96,11 0-192,-12 0 160,12 0-192,-12 0 96,13 0 0,-12 0 32,11 0 0,1 13 0,0-13 64,-1 0-96,2 0 0,-1 0 32,13 0 0,-13 0 32,13 0-64,-14-13 32,14 13 0,1 0 0,-14 0 0,13 0 96,-13 0-192,14 0 96,-1 0 0,-14 0 0,14 0 0,-13 0 0,14 0-64,-1-13 32,-13 13 0,14 0 32,-1 0 64,-14 0-128,14 0 64,-13 0 0,13 0 32,-13 0-96,13 0 32,0 0-64,0-14-64,-12 14 0,12 0 64,0 0 63,0-13 33,1 13 0,-14 0 0,13 0 33,-14-13-33,14 13 0,0-14 0,-13 14-33,14 0-63,-1-12-32,1 12 0,-14-14 64,13 14 64,-14 0-32,14-13 0,-13 13 32,0-13-128,14 13 0,-14 0 96,-1-14 0,15 14 0,-1-14-32,-13 14 128,-1 0-128,2-12 64,-1 12-225,0 0 97,-1 0 128,2 0-160,-15 0-64,0 0 128,2 0 96,-2-13 0,1 13 0,-14 0 0,14 0 64,-14 0 96,1 0-96,-1 0-64,1 0 64,-13 0-64,11 0 0,-12 0 0,1-14-32,0 14 64,-1-13-64,0 13 32,-13-14 0,13 1 32,0 13 0,-13-13-32,14 0 96,-1-14-64,-13 14 0,13-13 0,-13 13-32,13-14 0,-13 0-32,13-12 32,-13 12 32,14-12-64,-14-1 32,0-13 32,13 13-32,-13-12 0,0-2-32,0 14-32,0-26-96,-13 13-64,13 0 128,0 1 0,0-2 64,-14 2-32,14 12 64,-13 0 0,13 0 64,-13 0-96,13 14 32,-13 0 0,13-1 0,-13 1-32,-1-1 32,1 13-96,0-12-1,0 14-31,13-2-32,-13 14 128,-1-14-64,0 14 0,-11-13 64,12 13 64,-28 0 0,15 13 32,-14-13 64,1 0-64,-14 14 64,0-14-128,-1 14 0,2-14 0,-14 12-96,-14-12 0,14 0-32,-14 14 64,14-14 64,-26 0-32,12 0 32,-12 12 32,0-12 0,-2 14 32,2-14-64,-14 0 32,13 14 0,-26-14-64,14 13 0,12-13 0,-13 13 32,0-13 0,-13 0 32,12 13-32,2-13 0,12 0 32,-12 0-32,12 0 32,-13 0-32,13 0 0,1 0 32,13 0-32,-15 0 0,15 0-32,0 0 64,0-13-32,-1 13 32,1 0 32,-1-13 96,14 13-95,-14 0-65,14 0 0,-13 0 32,12 0-64,-11 0 32,12 0 32,-14 0-32,14 0 64,-14 0 96,1 0 160,13 0-160,-1 0-64,1 0-64,0 0-64,0 0-32,14 0 32,-1 0 64,-1 0-64,15 0-32,-1 0-192,0 13-193,13-13-704,2 0-1761,-3 13-450,3-13-1792</inkml:trace>
  <inkml:trace contextRef="#ctx0" brushRef="#br0" timeOffset="743.04">10401 4544 13965,'0'0'1185,"0"-14"-1121,0 1 577,13 0 544,13-27-609,1 0-191,12-12-97,14-14-160,14-1 128,-1-26-160,26 1-256,-12-15 512,12-12-416,1 13 193,-13 13-194,-1 27 1,-39 13 96,0 27-384,-28 12-160,-12 1-577,0 13-2018,-12 13-1506,-2 1-4387</inkml:trace>
  <inkml:trace contextRef="#ctx0" brushRef="#br0" timeOffset="2236.12">11697 2702 13196,'-25'-54'-224,"25"28"544,0 0 64,25 12 225,-12-12-129,28 0-191,12 12 63,-1 1 97,1 13-225,-12 13-192,-3 14-32,3 12 0,-15 1-224,-13 14-257,-13-2 129,0-12 63,-13 0 289,-13-14 65,-1 1 63,0-14 32,-12 0 32,12-13-96,-12 0 0,-1-13 0,27 0 0,0 0-32,-1-14-64,28 14 0,-1 13-128,0-14 32,27 14 160,-1-12 64,2 12-32,-3 12 1,3-12-65,-15 14-32,14-14-64,-14 13-577,1 0-897,-14 1-1216,-13-14-769</inkml:trace>
  <inkml:trace contextRef="#ctx0" brushRef="#br0" timeOffset="2460.14">11512 3126 12523,'-26'26'2403,"39"-26"-3044,14 0 1698,25-13-256,14 0-449,14-1-352,13 2 32,-1-2 224,28 1 257,-15 0-129,-11 13-448,-2-14-32,-26 14-993,-26 0-1537,-14 0-3204</inkml:trace>
  <inkml:trace contextRef="#ctx0" brushRef="#br0" timeOffset="2835.16">11710 3245 9096,'0'13'-3363,"14"-13"3235,13 13 1729,-14 1-544,13 12-576,14 14-257,-27 0-32,14 13-192,-14-13-576,-13-1-449,0 1 1057,-13-14 160,-14-12 897,14-1 769,-13-13-193,-14 0-864,14-13-353,12-1-416,-13-12 33,27 0-33,0-1 0,0 14-32,27 0 288,-13-1 0,25 14 0,-12 0-95,-1 0-129,14 0-96,-14 14-161,0-1-960,2 13-1697,-3-12-802,2-1-2850</inkml:trace>
  <inkml:trace contextRef="#ctx0" brushRef="#br0" timeOffset="3217.18">12134 3391 13388,'-13'-13'288,"0"-1"-352,0 28 1089,0-1-512,-1 0-257,1 13-128,13 1 96,0 0-31,13-1-97,14 1 0,-1-14-96,1 0-96,12 0 32,2-13 192,-16 0-64,2-13 0,0 0 0,-14 0-64,0-14-32,-13 1-128,-13-14-129,0 14-95,-14-1-64,-13 0 512,0 1 480,14 12-95,-14 14-33,14 0 65,0 14-353,12-1-128,1 0 32,13 1 32,27-1 32,-1 14-96,0-15-192,14 2-257,0-1-352,-1 0-832,2 1-3300</inkml:trace>
  <inkml:trace contextRef="#ctx0" brushRef="#br0" timeOffset="3505.2">12426 3510 8776,'-14'27'1089,"14"-14"-1089,0 0 1153,0 0-320,14 0-545,-14 1-128,26-1 449,-13-13 416,14 0-257,-1 0-287,-13 0 31,14-13-31,-13-1-33,-14-12-192,0 13 321,0-14-97,-27 14-383,0 0-1,1 0-192,-1 13-65,1-14-351,-1 14-1410,1 0-2946</inkml:trace>
  <inkml:trace contextRef="#ctx0" brushRef="#br0" timeOffset="4147.22">12677 2887 832,'-13'-26'10122,"13"26"-9321,0-13 576,13 13-384,0 0-96,27-14-513,0 14-192,-1-13-64,2 13 65,11-13-193,-12 13-32,-14-14-321,0 14-480,1 0-544,-14 0-737,-13 0-416,0 0 704,-13 0 609,0 0 672,-13 14 513,12-1 801,-12 0 544,12 1 65,14 12-193,-12 14-160,12-14-353,12 14-512,2-13-31,-1 12-193,0-12-161,1 0 257,-14-1 32,12-13 321,-12 14 416,0-14 256,-12-13-97,-15 13-415,14-13-257,-13 13-128,-14-13-96,14 0-96,-1 0-256,0 0-801,27 0-1730,0-13-3779</inkml:trace>
  <inkml:trace contextRef="#ctx0" brushRef="#br0" timeOffset="4378.25">13259 2874 13741,'13'-13'640,"-13"13"-896,-13 13 961,0 0 191,-13 14-223,12-1-257,-12 14 1,13 0-65,13 0 0,-13 0-352,13-1 0,13 1-320,0-14 64,0 1-513,14-1-608,-1-13-929,0 1-1826</inkml:trace>
  <inkml:trace contextRef="#ctx0" brushRef="#br0" timeOffset="4753.26">13432 3007 15214,'0'-13'256,"-14"26"-1057,0 0 1090,14 13 319,-12 1-416,-1 0-128,13 12 33,13 1-33,-1-14 64,16 1 32,-2-14 32,14 0 224,-14 0-31,0-26-161,1 13-32,-1-26 32,1 13 97,-13-14-193,-14-13 0,0 14-128,0-14-96,-14 0-320,-13 1-1,1 12 385,-14 14 160,14-1 64,-14 14 1,14 14-1,-1-14-192,13 27 32,2-14 0,12 13 32,12-13-32,16 14-128,11 0-257,1-15-351,-14 2-738,14-1-1440,-1 0-3973</inkml:trace>
  <inkml:trace contextRef="#ctx0" brushRef="#br0" timeOffset="5063.28">13802 3205 10345,'-13'14'2915,"13"-1"-4196,0 0 1505,-13 0 385,13 0-513,0 1-224,13-1-33,0 0 193,0-13 65,0 0-194,1 0 65,-1 0 193,0-13 223,-13 0 353,0-1 95,0-12-223,0 13-513,-13 0-320,0-1-128,-1 14-321,1 0-736,-13 0-1538,26 0-3587</inkml:trace>
  <inkml:trace contextRef="#ctx0" brushRef="#br0" timeOffset="5259.3">14093 3271 17808,'13'14'1153,"-13"-1"-1505,-13-13 480,0 26 32,0-12-288,0-1-705,-14 0-224,14 14 33,-13-14-1475,12 1-5861</inkml:trace>
  <inkml:trace contextRef="#ctx0" brushRef="#br0" timeOffset="5763.32">14344 2914 15630,'-12'-14'-1377,"-2"14"-353,1 0 2179,0 27-97,-13-1-32,12 15-95,1-2 319,13 1 161,0-1-353,0 1-288,27-13-64,-1 13-64,0-27 64,0 0 96,14 0 64,-14-13 1,14-13 95,-14 0 224,1-14 225,-13 1-64,-1-1-321,-13 1-128,-13 0-512,-1-14-129,1 0 33,-27 14 224,0-1 160,1 13 128,0 1 192,12 13-96,-12 0 32,12 13-95,13 1-65,14-1 32,0 14-32,14-1-64,13 1-96,-1-1-641,0-12-736,14 12-1538,-14-13-2595</inkml:trace>
  <inkml:trace contextRef="#ctx0" brushRef="#br0" timeOffset="5958.34">14570 3179 14637,'0'40'225,"0"-27"383,0 13 481,13-13-736,-13 14-321,0-14-385,0 0-319,0 14-738,13-27-2273,-13 13-4517</inkml:trace>
  <inkml:trace contextRef="#ctx0" brushRef="#br0" timeOffset="6267.35">14754 2742 14733,'14'0'161,"-1"13"-290,14 0 1635,-1 13-65,1 14-352,-1 13-160,-13 0-448,14 1 95,-14-2-320,0 2 1,-13-2-321,0 1-32,0-13-641,-13 0 0,0-1-576,0-12-1121,-27 13-3684</inkml:trace>
  <inkml:trace contextRef="#ctx0" brushRef="#br1" timeOffset="10758.61">6510 5974 8295,'0'0'353,"0"0"544,0 0 960,0 0-736,0 0-608,0 0-225,0 0-128,0 0-32,0 14 97,0-2 31,0 2-160,0 12 32,0-12 256,13 25-95,-13-12-129,0-1 64,13 14-32,-13 0-96,0 0 0,0 0-32,0-1-31,0 14 95,0 0 0,0 0 0,0 0 0,0-13-96,0 13 64,0-13 96,0 12 0,0 1 1,-13 0-97,13-13-32,-13 13 0,13-13 32,0 13 0,-14-13-96,14-1 32,0 1 32,0 0-32,-13 0-32,13-13-32,0 12 0,0-12 96,13-1-64,-13 0-32,14-12 32,-14-1-32,13 0 32,0 0 160,0 1-192,0-14 64,1 13 64,-1-13-32,1 0-32,-2 0-64,1-13-128,15 13 160,-3 0-96,2-14 32,0 14-32,12-13 0,1 13 0,0-13 96,12 13-64,1-13 32,1 13 32,12-14 0,1 14 32,-1-13 0,12 0-32,2 13 0,-1-13-32,14 0 64,-1-1-64,-12 1-64,13 0-129,0-1 1,12 2 64,-12 12 96,13-14 96,-13 14-64,12-13 32,1 13 0,-14 0 0,15-13 0,-2 13-32,15-14 32,-14 14 0,13 0 0,-14 0 0,15 0 64,-1 0-128,-14 0 128,15 0-32,-1 0-32,0 0 0,0 0 0,0 0 32,1 0 32,-2 0-64,-12 0 0,14-13 64,-2 13-32,-12 0-32,14 0 0,-15 0 0,2 0 0,-2 0-64,0 0 32,2 0-64,-2 0 32,-11 0 0,-2 0 32,-13 0 32,14 0 0,-13 0-64,-1 0-32,0 0-32,-12 0 32,-1 0 64,0 0-32,1 0 31,-1 0-31,-14 0 32,1 0 32,-14 0 32,1 0 0,0 0 0,0 13-32,0-13-32,-14 0 64,0 0-32,1 0 0,0-13 0,-1 13 0,-13 0 97,14-14-97,-27 14 32,12-13 0,2 13-32,-14-13 64,13 0-128,-13 13 64,0-13 0,0-1 0,14 1-64,-14-13 64,0 12-32,13-12 64,-13 0-32,0-1 32,0 0 96,12-12 96,-12-1 32,0-13-64,0 13-160,0-13 64,0 0-224,14-13 64,-14 0 0,0 13-96,0-13 96,0-1 32,0 1 32,0 13 96,0 0 32,0 13 32,0-13 161,0 14-225,0 12-96,-14-12-64,14 12 0,0 0-32,0 1-97,0-1-63,0 14 160,0-14 64,0 27-64,-12-13-64,12 0 32,-13 13 192,-14 0-32,13 0 0,-12 0 0,0 0 0,-14 0 0,0 13-32,-12-13 0,-1 0 0,0 13-32,-13-13 64,0 0-64,12 13 0,-12-13 32,-13 0-32,13 0 32,0 0 0,-13 14 0,-1-14 32,14 0 64,-14 0-32,14 0-64,-14 0 0,14 0-64,0 0 0,-14 0-32,14 0-64,-13 0-1,0 0 129,13 0 32,-14 0 0,14 0 96,-13 0-96,-1 0 65,1 0-33,-1 0-32,2 0 0,-2 0-32,0 0 0,0 13 32,1-13-33,0 0-63,0 0 96,0 0 0,-1 0 0,0 0 0,0 14 0,1-14 0,0 0 0,13 13 0,-13-13 64,-1 12-64,1-12 0,-1 14 32,14-14-32,0 0 0,-14 14 0,14-14 0,0 0 0,-13 13 65,0-13 31,13 0-96,-14 13 96,0-13-64,14 0 32,0 0-64,0 14-32,-14-14-32,14 0 64,0 0-32,0 0-32,0 0 128,0 0 0,0 0 32,-1 0-64,1 0-32,0 0-32,0 0 32,0 0 0,-1 0-64,-12 12 32,13-12 32,-14 0 0,14 0 32,0 14 32,13-14-32,-13 0 96,14 0-64,-2 0-32,1 0 64,0 0-32,1 0-64,-1 0 64,12 0 0,2 0 97,-1 0-129,1 0 0,-2 0 96,2 0-32,0 0-32,-2 0 0,15 0-32,-14 0 32,1 0-96,12 0-160,-12 13-225,12-13-479,1 0-1635,-1 0-4451</inkml:trace>
  <inkml:trace contextRef="#ctx0" brushRef="#br1" timeOffset="11733.67">8164 7312 7751,'0'0'1441,"-13"0"-864,13 0 544,0 14 480,0-1-480,0 13-288,0 1 96,13 12-64,-13 14-225,13 1-159,-13-2-353,13 15-32,14-28 32,-14 1-160,13 0 160,1-14-192,-13 1 32,-2-14-128,1 1-352,1-2-866,0-12-1600,-14 0-4037</inkml:trace>
  <inkml:trace contextRef="#ctx0" brushRef="#br1" timeOffset="12295.7">8746 7736 12203,'27'-13'-64,"-1"13"128,15 0 320,-16 26 321,16 1 192,-2 13-256,0 12-577,-12 2 32,-14-1-96,1 0-96,-1-1-33,-13-25-159,0 0 288,-13-14 96,-1-13 64,-12 0 1,12-13-97,-12-14 192,0 0 96,26 14-256,-14-13-64,28 13-64,-1-1 32,0 14 0,13 0-32,1 14 32,13-14 0,-1 13 32,-11 0-64,11 0 64,-12-13-480,-1 13-897,-13 1-897,-13-1-1186,0 0-4770</inkml:trace>
  <inkml:trace contextRef="#ctx0" brushRef="#br1" timeOffset="12526.71">8614 8253 14189,'-27'0'-481,"40"0"321,28 0 737,12 0 544,13-13-320,14 13-417,-2 0-128,28 0-64,-12 0-95,-2-14-1,0 14-64,-12 0-128,-14 0-609,-26 14-1121,-14-14-1601,-13 0-4613</inkml:trace>
  <inkml:trace contextRef="#ctx0" brushRef="#br1" timeOffset="12923.73">8733 8438 12684,'40'27'576,"-14"-14"-640,15 13-192,-16-12 224,-12 12 64,15 1-32,-28 0-192,0-1-257,0 0 513,-14-12 513,-13-1 159,2-13 129,-3 0-224,2 0-385,0-13-96,12-14-32,1 14 65,0-13-193,26 12-193,0 1 97,1 13 32,12 0 160,14 0 0,-14 0-32,14 13-64,-14 1 0,1 12 0,0-13-160,-15 14-416,2-14-1026,-1-13-1152,-13 13-1186</inkml:trace>
  <inkml:trace contextRef="#ctx0" brushRef="#br1" timeOffset="13355.76">9170 8504 17680,'14'-26'64,"-14"26"-864,0-13 639,-14 26 257,1-13 97,-1 26-65,1 1-160,1 13 64,12-1 96,0 1 64,0-13-160,12-1-64,15 1 64,0-14-256,-1 0-128,14-13 63,-1-13 97,-12 13-256,-1-27 320,0 14 128,-12-13 128,-2-1-64,-24 1 0,-2 0-96,-12-1-192,0 0-641,-14 1-96,0 26 833,0-14 544,14 28-96,-14-1 97,28 0 95,-16 14 129,28-14 160,0 13-161,14 1-95,12 0-257,14-14-256,0 0-224,0 0-160,-1 0-481,0 1-1025,-12-14-3075</inkml:trace>
  <inkml:trace contextRef="#ctx0" brushRef="#br1" timeOffset="13507.77">9474 8716 16111,'14'27'608,"-1"-14"-576,0 0 449,-13 14 95,13-15-544,0 16-960,-13-2-2692,14-12-8103</inkml:trace>
  <inkml:trace contextRef="#ctx0" brushRef="#br1" timeOffset="14249.81">9818 7962 13292,'-39'-14'320,"39"1"161,0 13-193,0 0 481,0-13 64,26 13-417,1 0-320,-1 0-64,14 0 32,-1-14-96,-12 14-128,12 0-417,-26 0-63,1 0-225,0 0-96,-14 0 32,0 0 64,-14 14 385,0-14 448,-11 13 384,11 0-31,1 14-193,-1-1 0,14 1 64,0 25 64,14-12-192,-1 14-32,1-14-32,-2-1 32,15 1 97,-13-14 319,-1 1 193,-13-14 127,0-13 321,0 0 32,-13 0-608,-15 0-353,15 0-128,-13-13-224,-1 13-481,1-14-704,0 1-865,12 13-2467</inkml:trace>
  <inkml:trace contextRef="#ctx0" brushRef="#br1" timeOffset="14532.83">10348 7935 12908,'-13'-13'1025,"0"13"-993,-1 13 416,0 14 865,1-1-224,1 14-384,-1-14-256,-15 27-33,15 0 0,13 1-191,0-2-290,0-12-31,27 0-288,-13-14-289,11 0-127,2-12-834,13-14-1281,-14 0-2370</inkml:trace>
  <inkml:trace contextRef="#ctx0" brushRef="#br1" timeOffset="14956.84">10612 8080 1345,'-12'14'10314,"-2"-1"-11051,-13 0 513,14 14 480,1 0 641,-2-1-32,14 14-737,0-14-64,14 1-32,-2-1 224,14-13-224,2 1-192,-2-14 32,14 0-225,-14 0 257,14-14 64,-27-12 289,13 13 543,-13-14 65,-13 1 0,0-14-673,-13 14-128,0-14-96,-13 13-128,-14 14 32,14-1 320,-14 1 353,0 26-33,13 1-160,2-1 193,11 14-1,14-1-95,0-12 95,14 12-159,11-12-289,2 12-64,-1-13-288,14 0-353,0 1-672,0-14-2243,-14 13-6021</inkml:trace>
  <inkml:trace contextRef="#ctx0" brushRef="#br1" timeOffset="15093.84">10970 8293 16719,'0'26'481,"13"-13"-225,-13 1 769,0 12-737,0-13-800,0 0-1602,0 1-2370</inkml:trace>
  <inkml:trace contextRef="#ctx0" brushRef="#br1" timeOffset="15807.9">11036 8359 96,'-26'0'5285,"26"0"-4421,-14 0 97,14 0 769,-13-13 160,13 13-737,-13 0-288,-1 0-65,2 13-511,-15 0-257,14 0-32,-13 0 0,12 1-32,1-1-32,13 13-32,0-12-1,0-14-63,13 13 96,13-13 224,1 0 33,0 0 191,-1-13 160,0-1 65,-12-12 32,-2 13-65,2-1-63,-14-12-65,0 13-128,0 0 129,-14-1-321,-12 14-256,13 0 0,0 0-417,-1 0-320,2 0-640,12 0-1122,0 14-960,12-14-1217</inkml:trace>
  <inkml:trace contextRef="#ctx0" brushRef="#br1" timeOffset="15989.91">11168 8398 12812,'0'40'128,"-14"-27"-481,2 1 546,-1 13 255,-1-15-352,1 2-128,-1-1-192,2-13 96,-2 13-769,14-13-2626,0 0-4933</inkml:trace>
  <inkml:trace contextRef="#ctx0" brushRef="#br1" timeOffset="16667.95">11460 8054 9096,'-14'0'3299,"-12"0"-3267,13 13 160,-14 14 481,1-1 512,12 1-544,1 12-513,13 1-64,0 0-128,13-13 64,13-1-192,1-13-129,12 1-127,15-14 224,-14 0 128,12 0 64,-12-14 64,0-12 160,-13 0 192,-15-1 417,1 0-32,-13 1-97,-25-14-223,-2 14-289,0-1 0,-26 0 96,1 14 129,-1 13 31,0 0 33,-1 13-321,28 14-64,13-14-64,0 14 32,26-14 0,0 1 32,13 12-32,15-12 0,-2-2 0,1 2-160,13-1-32,-14-13-705,1 13-577,-14-13-1312,-12 14-3076</inkml:trace>
  <inkml:trace contextRef="#ctx0" brushRef="#br1" timeOffset="16862.96">11817 8280 14157,'13'26'1249,"0"-13"-1025,-13 0 321,0 1 640,0 12-705,0-13-512,0 0-256,0 14-353,0-27-672,13 13-1794,-13-13-3587</inkml:trace>
  <inkml:trace contextRef="#ctx0" brushRef="#br1" timeOffset="17142.98">11883 7922 15983,'13'26'480,"13"1"-320,2-1 257,-3 14 768,2-14-256,0 14-449,12 0-288,-25-1-96,12 15 161,-26-14-321,0 12 32,0-12-129,-13 13-255,-14-13-801,1-1-577,0-12-1185,-2 0-8776</inkml:trace>
  <inkml:trace contextRef="#ctx0" brushRef="#br2" timeOffset="26900.53">14993 6133 2626,'0'0'577,"-13"0"576,13 0 352,0 0 225,0 0-449,0 0-192,0 0-513,13 0-31,-13 0-257,13-13-64,0 13-63,0 0 63,1 0-96,0 0 32,12 0 0,0 0-128,14 0 32,0 0 0,-1 0-64,14 0-32,14 0 64,-1 0-64,13 0 0,13 0 0,2 0 32,-2 0 32,28 0 0,-2 13 64,1-13 65,0 0 95,13 13 192,14-13-191,-14 13-161,14-13-32,0 0 32,-14 14-96,0-14 32,-13 0 0,1 0 32,-15 0 0,-25 13 256,-27-13 1,-26 0-33,12 13-192,-12-13-480,-14 0-802,-13 0-1600,0 13-5254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11763 6477 2274,'0'0'288,"0"0"801,0 0 512,0 0 225,0 0-609,0 0-416,-13 0 96,13 0 160,0 0-160,0-12-160,0 12-97,0 0-288,0 0-63,0 0-97,0 0-32,0 0-96,0 0-32,13 0 0,-13 0-32,14 0 0,-1 0 32,1 0-32,-2 0 64,1 0 96,15-14-96,-15 14-64,13 0 0,1 0 33,-1 0-33,0 0 32,1 0 0,-1 0 0,14 0-64,-14 0 32,15 0 0,-16 0-64,2 0 31,0 14 1,-1-14-32,14 0 64,-14 12 0,1-12 0,12 0 32,2 0-32,-2 14 32,14-14 0,-13 0-32,-1 0-32,14 0 64,1 13-32,-2-13-96,1 0-32,0 0-32,13 0-256,-26 0 224,13 0 31,0 13-127,-1-13 32,2 0 96,-1 0-129,13 0 97,0 0 0,0 14 256,0-14 64,14 0 32,-14 0 193,0 0 31,0 0-192,-13 0 0,0 0-127,0 0-33,-27 0-32,1 0-289,-14 0-1088,0 0-2371</inkml:trace>
  <inkml:trace contextRef="#ctx0" brushRef="#br0" timeOffset="1976.11">5941 3881 8071,'0'0'737,"0"0"-2755,13 0 1826,-13 0 576,13 0 513,1 0-288,12 0-33,0 0 161,14 0 96,0-13-33,12 13-191,2 0-417,12 0 64,13 0 161,26-13-33,2 13-160,12-14-32,-14 2 289,2-2-129,-14 14-224,-27-13 65,-27 13-706,-12 0-1537,-1 13-2883</inkml:trace>
  <inkml:trace contextRef="#ctx0" brushRef="#br0" timeOffset="9950.56">12135 5087 448,'0'0'192,"0"0"-384,0 0-32</inkml:trace>
  <inkml:trace contextRef="#ctx0" brushRef="#br0" timeOffset="10447.59">12135 5087 352,'0'0'1377,"0"0"-288,0 0-865,0 0 97,0 0 447,0 0 65,0 0-128,0 0-65,0 0 193,0-13 128,0 13 0,0 0 32,0 0-32,0 0-64,0 0-257,0 0-95,0 0-1,0 0-95,0 0-97,0 0 65,0 0-129,0 0-128,0 0-128,0 0-128,0 0 0,0 13 128,0 0 0,0 0 96,0 14 0,0-14 32,0 13 0,0 14-63,0-14-1,0 1-96,0 0 64,0-1 0,0 1-32,0-14-32,0 13 0,0-12 0,0-1-32,0-13-128,0 13-161,0-13-127,0 0-353,0 0-896,0 0-1154,0 0-3171</inkml:trace>
  <inkml:trace contextRef="#ctx0" brushRef="#br0" timeOffset="10974.62">12002 5219 4676,'0'0'448,"13"0"1090,-13-13 448,13 0-673,-13 13-704,13-14-449,-13 14-128,14-13 96,-1 0-96,1 0 96,-14 0 96,12-1 129,-12 1 159,0 0-64,0 13 65,13-13-321,-13 13-192,0 0 0,0-13 64,14 13-64,-14 0 160,0 13 257,14 0-1,-14 0-224,13 0 65,-1 1-97,-12-1-64,14 0-64,-1 0-192,1 0-1762,-1 1-5958</inkml:trace>
  <inkml:trace contextRef="#ctx0" brushRef="#br0" timeOffset="11478.65">11909 5683 4163,'0'0'6535,"0"0"-6471,-13 0 897,13 0 1153,0 0-1730,0 0-480,0 13 352,13 14 128,-13-14 1,0 13-193,0 1-96,0-14-32,0 0-96,14 1-96,-14-2-545,0-12-1056,0 0-1859,13 0-4579</inkml:trace>
  <inkml:trace contextRef="#ctx0" brushRef="#br0" timeOffset="11810.67">12002 5670 11883,'13'0'768,"-13"0"-1152,13 0 1057,0 0 95,1 0-511,-1 0-289,1 13-32,-2 0-129,1 0 97,-13 1-32,0-1 64,0 0 160,-13 0 64,13 0 289,-12 1 127,-2-14-95,14 13-65,-13-13-160,13 0-159,0 13-194,0-13 1,13 0 160,1 14-32,-2-14-32,1 0-512,1 12-609,0-12-1922,-1 0-6630</inkml:trace>
  <inkml:trace contextRef="#ctx0" brushRef="#br0" timeOffset="12417.71">12253 5723 5925,'0'-14'2563,"14"14"-2467,-14-13 1986,13 13-449,0 0-896,0-13-65,0 13-319,1 0-289,0-13 0,-2 13-64,1 0-64,-13 0 32,0 0 32,-13 0 160,1 0-192,-2 13-32,0-13 64,-12 13-64,13 0-64,-14 1 128,14-14-96,13 13-97,0 0 129,0 0-160,13-13 64,1 13-128,12 1-225,-13-14 193,14 13 64,-13-13 96,11 13 63,-25-13 65,0 14 257,0-2 607,-13-12-255,1 14-97,-2-14-191,-13 14-65,1-14-160,13 0-32,-1 12-32,1-12-352,13 0-577,0 0-2402,0 0-1890</inkml:trace>
  <inkml:trace contextRef="#ctx0" brushRef="#br0" timeOffset="12719.72">12558 5749 10473,'13'-13'2787,"-26"13"-3492,13 0 1250,-13 0 128,-1 13-641,1-13-64,0 13 32,13 0-32,0 14 64,0-14 64,13 1-32,0-14 32,1 12 32,-1-12 96,13 0 160,-13 0 65,15-12 63,-3-2-63,-12-12-33,-13 12-192,0 1 161,0 0-97,-13 0-96,-12 0-128,-3 13-96,-11 0-512,12 13-1730,-12 0-6150</inkml:trace>
  <inkml:trace contextRef="#ctx0" brushRef="#br1" timeOffset="26553.51">10388 4027 3683,'12'0'545,"-12"0"-417,0 0 576,13-13-63,-13 13-225,14 0-159,-14 0-33,14-13 128,-1 13 289,-13 0 288,12 0-161,-12 0-127,0-13-33,0 13 1,0 0-64,0 0-161,0 0-224,14 0 64,-14-14-64,13 14 33,-13 0-65,14-13 32,12 13-32,-13-13 0,0-1 0,14 14-64,-14-13 96,0 0 1,14 0-1,-13 13-32,11-14 0,2 1-32,-1 0-32,1-1 0,0 2-32,-1-2 64,14 1-192,-14 0 481,0-1-289,2 1-64,-3 0 160,2 0-32,13-1 0,-14 1 0,14-1-64,-14 2 33,14-2-1,-14 0-64,0 2-32,1 12 0,12-14-32,-11 1 32,-2 0-64,0-1 64,14 2-32,-14-2 32,14 1 0,-14 0-32,15-1 32,-16 1-32,3 0 32,-2 0-32,14 0 32,-14-1-32,0 1 0,1 0 0,-1 13 0,1-13 0,12-1-32,-12 1 64,0-1-32,-1 2 0,1-2 0,12 1 0,-12 0 32,-1-1-32,14 1 32,-13 0 0,-2-1-32,16 2-32,-15-2 64,1 1-32,12 0 0,-12-14 0,12 14 0,2 0 0,-16 0 0,16-1 0,-2-12 0,-12 13 0,12-1 0,-12 1 0,-1 0 32,0 0 0,14-1 0,-14-12-32,14 12 32,0 2 0,0-16 0,-14 16-32,14-2 0,-14 1 32,0 0 0,15-14-64,-14 14 32,12 0 32,-12 0-64,12-1 32,0 1 0,1-13 32,-14 13 0,1-1-32,0 1-32,-1 13 64,1-13-32,-1-1 0,1 1-32,-1 0 64,0 0-32,1 0 0,12-1-32,-12 0 32,-1 14 0,1-12 0,0-2 0,-1 2 32,14-2-96,-14 0 128,14 1-96,-1 0 64,2 0-32,-16 0 0,16-14 0,-2 14-32,-12 0 64,12 0-32,1-1 0,-14 1 0,14 0 0,0-1 0,0 1 0,-14-13-32,14 13 64,0-1-32,-1 1-32,2 0 64,11-13-64,-12 12 96,12 0 65,2-12-65,-15 13 0,14 0-64,1-14 0,-2 14 64,1 0 64,0 0 96,-1-1 0,14-12 0,14 13-95,0-14-65,-1 1-32,1-1-96,12 0 160,-13 15 64,15-15-224,-2 0 160,0 1 0,-12 13 96,13-14-96,-27 14 96,-13 0-127,-1 0-130,-12 0 162,14-1-129,-2 1 128,14-14-96,1 15 32,-1-16 64,-27 15-32,15 0-32,-15-13 64,-12 12-32,-1 1 64,-13-14 32,1 14-96,-1 13-160,-1-13-705,-12 13-928,-12-13-1634,-15 13-4549</inkml:trace>
  <inkml:trace contextRef="#ctx0" brushRef="#br0" timeOffset="30793.76">12107 5007 9032,'0'0'64,"0"0"128,0 0 2050,0 0-960,0 0-1154,0 0-64,0 0 96,0 0-256,0 0-385,0-12-479,0 12-1571,0-14-3747</inkml:trace>
  <inkml:trace contextRef="#ctx0" brushRef="#br0" timeOffset="30936.76">12121 4875 7174,'0'-14'-929,"0"2"1186,0-2 383,0 1-736,0 13-1922,0-13-2146</inkml:trace>
  <inkml:trace contextRef="#ctx0" brushRef="#br0" timeOffset="31080.77">12107 4663 6726,'0'-13'-801,"0"13"641,0-14 320,0 1-128,0 0-737,0 13-2786</inkml:trace>
  <inkml:trace contextRef="#ctx0" brushRef="#br0" timeOffset="31240.78">12107 4438 8199,'0'-27'0,"-13"14"-544,13 0 1056,0 0-416,0-14-1217,0 14-1441,0 0-417</inkml:trace>
  <inkml:trace contextRef="#ctx0" brushRef="#br0" timeOffset="31405.79">12121 4080 7463,'0'-26'993,"0"12"64,0 1-417,0 0-544,0 0-96,0 0-96,0 13-705,0-14-1697,14 1-3684</inkml:trace>
  <inkml:trace contextRef="#ctx0" brushRef="#br0" timeOffset="31556.8">12135 3841 8968,'0'-26'-32,"0"13"961,0 0 320,0-14-576,0 14-321,0 0-448,0-14-641,13 13-1089,-13 2-1985</inkml:trace>
  <inkml:trace contextRef="#ctx0" brushRef="#br0" timeOffset="31715.81">12121 3550 5060,'0'-13'192,"-14"-1"898,14 14 543,0-13-864,0 13-545,0-13-224,0 13-32,0-13-128,0 0-1153,0 13-1186,0-14-832</inkml:trace>
  <inkml:trace contextRef="#ctx0" brushRef="#br0" timeOffset="31845.82">12121 3365 7943,'0'-14'513,"0"1"1056,0 0-576,-14-1-865,14 14-1217,0 0-3716</inkml:trace>
  <inkml:trace contextRef="#ctx0" brushRef="#br0" timeOffset="32408.85">12107 3325 2946,'14'0'801,"0"-14"1505,-14 14 97,0 0-33,0 0-512,0 0-705,0 0-353,-14 0-191,14 0-321,-27 0-288,15 0-64,-2 14-64,1-14-1025,-14 13-2018,14-13-2498</inkml:trace>
  <inkml:trace contextRef="#ctx0" brushRef="#br0" timeOffset="32552.86">11724 3311 7334,'0'-13'-608,"-13"13"-1442,13 0-577</inkml:trace>
  <inkml:trace contextRef="#ctx0" brushRef="#br0" timeOffset="32754.87">11393 3311 4484,'-52'0'64,"25"14"-64,0-14 0,1 0-513,-14 0-480,14 0-768</inkml:trace>
  <inkml:trace contextRef="#ctx0" brushRef="#br0" timeOffset="32891.88">10956 3285 1825,'-39'0'1826,"12"0"-1730,14 0 224,-13 0-1056,-1 0-1827</inkml:trace>
  <inkml:trace contextRef="#ctx0" brushRef="#br0" timeOffset="33058.89">10665 3285 4420,'-26'0'448,"12"13"-480,1-13-224,0 0-257,0 0-287,0 0-2051</inkml:trace>
  <inkml:trace contextRef="#ctx0" brushRef="#br0" timeOffset="33223.9">10215 3298 320,'-39'-13'448,"26"13"-832</inkml:trace>
  <inkml:trace contextRef="#ctx0" brushRef="#br0" timeOffset="33324.9">9845 3271 864,'-54'0'0</inkml:trace>
  <inkml:trace contextRef="#ctx0" brushRef="#br0" timeOffset="33504.91">9579 3245 2626,'-39'14'4260,"26"-14"-4100,-13 0 705,12 0-320,1 0-161,0 0-352,-13 12-737,-1 2-2274,0-14-640</inkml:trace>
  <inkml:trace contextRef="#ctx0" brushRef="#br0" timeOffset="33808.93">9209 3298 3811,'-13'0'1634,"0"-13"352,13 13-705,0-14-609,0 14-511,-13 0-418,13 0-864,-13-12-256,13 12 448,-14 0 417,1 0 223,0 0 257,-1 0-192,2 0-737,-2 0 64,1 0-96,-14-14 641,15 14 448,-2 0 641,0-13 64,1 13-289,13 0-384,-26-13 577,13 13 544,-1 0-352,1 13-673,0-13-224,13 0-96,-13 13-416,13-13-578,0 0-319,0 14 160,0-14-417</inkml:trace>
  <inkml:trace contextRef="#ctx0" brushRef="#br0" timeOffset="34111.95">8640 3311 11402,'13'0'32,"1"0"449,13 0 223,-2-13-159,3 13-161,11 0-320,-12 0-64,12 0 0,1 0 0,-14 13-64,1-13-416,-1 14-705,-13-14-929,0 13-961,-13-13-2434</inkml:trace>
  <inkml:trace contextRef="#ctx0" brushRef="#br0" timeOffset="34831.99">8045 3060 7142,'-14'0'160,"2"0"897,12 0-320,12-13-256,2 13 95,12 0-384,0 0-192,1 0 64,-13 0-128,11 0 128,-11 13-64,0 0 0,-14 0 64,0 1 193,-14 12 415,0-13 65,2 1-64,-1 12-257,-1-13-96,1 0-160,13-13-95,0 0-65,13 14 64,1-14-289,11-14-896,3 14-897,-2-13-480,0 13-1025</inkml:trace>
  <inkml:trace contextRef="#ctx0" brushRef="#br0" timeOffset="35122">8257 3060 6886,'-14'-13'545,"28"13"-257,-14 0 160,26-14 161,-13 14-1,0 0-383,1 0-193,-1 14-32,0-1 0,-13 0 64,0 0 0,0 1 0,0-1 160,-13 0 64,13 0 161,-13 1-193,13-14-224,0 13 64,13-13 96,0 0-32,0 0-160,0 0-576,14 0-1026,-1 0-1088,1 0-2435</inkml:trace>
  <inkml:trace contextRef="#ctx0" brushRef="#br0" timeOffset="35387.01">8494 3100 6534,'-25'13'416,"11"-13"-64,0 13 673,1-13 64,13 13-704,0 14-161,13-14-64,15 0 64,-3 0 161,2-13 319,0 0 193,12 0 160,-12-13-128,-14 0 32,0 0 0,0-14-288,-13 14-193,-13-13-224,0 12-160,-13-12-192,-1 13-64,14-1-128,-13 14-737,12 0-673,1 14-1473,-1-14-6053</inkml:trace>
  <inkml:trace contextRef="#ctx0" brushRef="#br0" timeOffset="35957.05">8719 2981 10057,'0'0'1057,"0"12"-1345,0-12 832,0 14 1026,0-1-737,0 14-545,0-14-160,0 13-32,14 1-32,-14-14-32,0 14 0,14-14 32,-14-13-96,0 13-224,13-13-289,-13 0-319,12 0-482,-12 0-1216,14 0-2050</inkml:trace>
  <inkml:trace contextRef="#ctx0" brushRef="#br0" timeOffset="36259.07">8879 3020 4676,'-14'0'1794,"14"0"-1154,-13 0 930,13 0-673,-13 13-769,-13-13-160,12 14 32,1-1 0,-1-13 0,2 13 0,12 0 0,-13-13 128,13 14 416,13-1 161,-13-13-96,12 13-97,15 0-96,-13-13-95,12 14-33,0-14-224,1 0-32,-14 13-32,0-13-96,14 0-1185,-27 13-3268</inkml:trace>
  <inkml:trace contextRef="#ctx0" brushRef="#br0" timeOffset="40419.31">8719 3073 704,'0'-13'1826,"0"13"-321,0 0-768,0 0-385,0 0 193,0 0-353,14 0-128,-14 0 32,0 0 32,0 0 97,0 0 351,0 0 321,0 0-32,0 0-193,0 0 1,0 0-160,0 0-65,0 0-96,0 0-63,0 0-33,0 0-32,0 0 32,0 0-96,0 0 225,0-13-65,0 13-64,0 0-31,0 0 191,0 0-32,0 0 33,0 0-1,0 0-64,0 0-31,-14 0-129,14 0 32,0 0-64,0 0-96,0 0-64,0 0-96,0 0 0,0 0 64,14 13 32,-14-13 0,0 13 32,0 0-32,0 1 0,0-1 64,0 0 0,14 0 0,-14 1 0,0-1-32,0-13-64,0 13 32,0-13 32,0 13-32,0-13 32,0 13 32,0-13-64,0 0 0,0 0-128,0 0-224,0 0-160,13 0-289,-13 0-897,0 0-1120,0 0-1507</inkml:trace>
  <inkml:trace contextRef="#ctx0" brushRef="#br0" timeOffset="50067.86">5040 8333 5541,'13'0'768,"-13"0"-768,0 0 545,0 0 544,0 0-256,0 0-449,14 0 193,-14 0 159,0 0 65,14 0-32,-14 0-96,13 0-193,-13 0-128,12 0-192,-12 0-127,14 0-1,-1 0 32,1 0 32,12 0 128,-13 0-64,14 0-32,-1-14-64,0 14 96,15 0-160,-16 0 0,-11 0 32,13 0-64,-1 0 32,-13 0-32,1 0 32,12 0 0,-13 0 0,14 0 32,-1 0-32,-13 0 0,14 0 0,-14 0 0,13 0 32,1 0-32,-1 0-32,14 0 32,-14 0-128,1 0 128,0 0 0,-1 0-64,14 0 96,-14 0-32,14 14-64,0-14 96,0 0-32,-1 0-32,-12 0 32,12 0 32,0 0-64,1 0-32,0 0 64,0 0 0,0 0 0,-1 0 0,1 0 0,-1 0 64,15 0-64,-1 0 0,0 0 32,-1 0-32,1-14 32,1 14 0,-15 0 0,14-13-32,0 13 96,0 0-64,0-13 97,-1 13-65,1 0 32,-12 0-128,11-13 64,1 13 0,0 0-32,1 0 0,-15-13 32,14 13 0,-27-14-32,14 14 0,-27 0 0,14 14-32,-27-14 0,14 13-64,-14-13-193,0 0-159,0 13-417,0-13-736,-14 0-2788</inkml:trace>
  <inkml:trace contextRef="#ctx0" brushRef="#br0" timeOffset="55667.18">7502 8293 1057,'0'0'1505,"0"0"-192,0 0-512,-13 0-192,13 0 159,0-13 33,0 13-321,0 0 802,0 0-289,0 0-481,0 0 1,0 0-33,0 0-320,0 0 96,13 0 161,0 0-65,1 0-128,12 0-63,0 0-33,14 0 32,-13 0-128,0 0-32,-1 0 0,0 0 0,-12 0 0,12 0-32,-26 0-32,13 0-321,-13 0-640,0 0-1089,0 13-1761</inkml:trace>
  <inkml:trace contextRef="#ctx0" brushRef="#br0" timeOffset="65328.73">9898 7445 960,'0'-14'-32,"13"14"64,-13 0 577,0 0 928,0 0-640,0 0-672,0 0-97,-13 0 480,13 0 225,0 0 160,-13 0-64,13 14-128,0-14-33,0 0-127,0 0-289,0 0 97,0 0-129,13 0-160,0 0-128,0 0-32,0 0 64,1 0 0,-1 0-64,0 0-64,0 0 160,14 13-32,-1-13 0,0 0 33,15 0-1,-16 0-96,16 0 0,-2 0 0,1 0-32,0 0 32,-14 0-32,14 13 0,12-13 32,-11 0 0,12 14 64,-1-14-32,1 0-32,0 0 64,13 13 0,1-13 224,-1-13 513,13 13-225,1 0 97,-14-14-321,0 14-320,0 0 32,-14 0-32,2 0-128,-1 0 64,0 14-32,13-14-128,-14 0-288,2 0 255,12 0 193,-13 0 0,0 0 64,-14 0 32,2-14-64,-28 14-32,0 0-32,-13 0-256,13 0-993,-13 14-737,0-14-833,0 0-1921</inkml:trace>
  <inkml:trace contextRef="#ctx0" brushRef="#br0" timeOffset="66778.81">11631 8319 1601,'0'14'545,"0"-14"-577,0 0 704,0 0 770,14 0-450,-14 0-191,13 0-256,0 0-33,0 0 129,0 0-1,14 0 161,-14 0-384,27 0-129,-13 0 417,-2 0-385,16-14-256,-15 14 32,14 0-64,-1 0 32,-12 0-64,12 0 32,14 0 0,-12 14-32,-2-14 0,14 0 0,-13 0 32,12 0-32,1 0 0,1 13 0,-1-13 0,13 0 0,-14 0 0,14-13 0,1 13 64,12 0-64,1 0 160,-14 0-96,14 0-32,-14 0-32,0 0-32,0 13 64,-13-13-32,0 13-128,-1-13 64,14 0 128,-13 0 32,14 0 97,-1 0-1,0-13 32,-13 13-224,-14 0-32,2 0 32,-2 0-160,-12 0-160,-1 0-353,-13 0-160,1 0 225,-14 13-834,0-13-1505</inkml:trace>
  <inkml:trace contextRef="#ctx0" brushRef="#br0" timeOffset="69698.98">10003 8862 3651,'0'0'4388,"14"-13"-3011,-28 0 449,14-14-64,-13 14-257,0-14-480,0 15-512,-14-2-449,1 14-96,0 0-96,-2 14-129,-11-2-31,12 15 0,15-14-65,-15 14 257,14-1 96,-1 1 0,2 13 96,12-1 97,12 1-1,15-1 32,12-11-64,15-2-64,-1-14 96,0 2-127,13-14-33,0 0-257,-14 0-832,-11-14-2146,-2 14-8135</inkml:trace>
  <inkml:trace contextRef="#ctx0" brushRef="#br0" timeOffset="69943">10413 8663 14926,'0'14'-161,"0"-1"-159,0 14 544,0 25 449,0-12-225,-13 0-255,13 0-97,0 0 0,13 12-64,-13-12-96,14 14-224,0-2-641,-1-12-833,-1-14-1057,15-12-2338</inkml:trace>
  <inkml:trace contextRef="#ctx0" brushRef="#br0" timeOffset="70276">10625 8968 6950,'-13'27'3203,"0"-1"-3876,-13 0 577,12 2 545,1-2-545,13 0-481,0 1-288,0-1 641,27-26 256,-14 0-160,13 0-288,-13-13 384,15-13 64,-16-2-160,1 2 128,0 0 224,-13-1 897,-13 14 640,0 0-31,1 0-353,-2 13-832,14 0-225,-14 13 161,1 0 63,13 13-191,0 2-193,13-2-96,1-14-545,0 16-576,11-15-1089,2 0-2178,-1 0-3778</inkml:trace>
  <inkml:trace contextRef="#ctx0" brushRef="#br0" timeOffset="70557.03">10877 9021 10185,'-13'-26'32,"13"12"0,-27 1 929,14 13-192,0 0-641,-13 0-160,12 13 96,1 14 96,-1-14 192,14 13 33,14-12-33,13 12-128,-14-12-160,26-2-32,-12 2 33,-1 0-1,-13-14 0,1 0 192,0 13 833,-14-13-513,0 0-511,-14 13-65,-13-13-417,14 0-672,-13 13-544,12-13-1346,-12 0-2114</inkml:trace>
  <inkml:trace contextRef="#ctx0" brushRef="#br0" timeOffset="70868.05">11036 9034 12780,'0'-13'128,"0"0"-417,-13 13 450,-13 0 383,12 0-224,-13 0-352,14 13-64,1 0 32,12 0 128,0 1 96,12-14 97,1 14-97,0-2-64,15 2 0,-16-2 0,15 2-32,-14-14 64,1 14 449,-14-1 640,0-13-608,0 0-353,-27 13-64,14-13-160,-13 13-288,-2 0-545,2-13-800,0 14-834,12-14-896,1 0-2018</inkml:trace>
  <inkml:trace contextRef="#ctx0" brushRef="#br0" timeOffset="71041.06">11155 9047 10954,'13'14'256,"-13"0"-160,-13 12 801,13-14-384,0 2-417,0 0-545,0-1-1280,0 13-834,13-13-1825</inkml:trace>
  <inkml:trace contextRef="#ctx0" brushRef="#br0" timeOffset="71170.07">11168 9061 9865,'-13'-27'288,"-1"14"-608,14 13-33,0 0-255,0 0-4805</inkml:trace>
  <inkml:trace contextRef="#ctx0" brushRef="#br0" timeOffset="71429.08">11367 8889 11562,'0'-93'-128,"-14"40"128,2 0 769,-2 26 64,-12 1-353,12 26-672,0-13-224,-11 26 288,25 0-1,-14 27 97,14-1 193,0 1 223,0 14 193,14-28 127,-14 14-223,13-14-353,-1 1-32,2 12-96,0 1-320,-1 0-417,0 0-512,1-14-1186,-14-12-1536</inkml:trace>
  <inkml:trace contextRef="#ctx0" brushRef="#br0" timeOffset="71682.1">11261 9061 10153,'-13'-40'-128,"26"27"128,-13 0 897,12-1-513,2 14-160,13 0-352,-14 0-96,13 14-32,1-14-353,0 0-191,-15 13 447,15-13 353,-14 0-96,1 13 96,-14-13 705,0 0 192,12 13-545,-12-13-224,0 13-32,0-13-192,0 14-416,0 0-353,0-14-641,0 12-1024,14-12-1730</inkml:trace>
  <inkml:trace contextRef="#ctx0" brushRef="#br0" timeOffset="71812.1">11485 8915 14221,'0'-13'-448,"0"0"-2275,0 13 2499,0 0-769</inkml:trace>
  <inkml:trace contextRef="#ctx0" brushRef="#br0" timeOffset="72801.16">11684 8995 7366,'0'0'2435,"0"0"-2179,0 0 1538,-13-14-1282,13 14-512,-13 0-192,0 0 96,-1 14 96,14-1-64,-13 0 0,0 13 64,13-12-96,0 0 32,0-2-32,0 2-65,13-2 161,0-12 0,1 0 64,12 0 33,0 0-1,1 0 64,-14-12-64,13-2-64,-12 2 0,13-2-64,-15 0 32,-12 14-128,13-13-225,-13 13 193,0 0 128,-13 0 160,1 0-128,-2 13 64,14 1-64,-13 0 0,13-2-96,0 2 32,0-2-64,13 2-128,1-14 192,-2 0 224,15 0-64,-13 0 64,12-14-32,-13 2-31,-13-2-1,13 2 128,-13-2-64,-13 0-64,13 14 160,-13-13-192,0 0-64,0 13-64,13 0-128,-14 0 32,14 0 160,0 13 192,14 0-64,-1 1-96,0 0 0,13-2 0,1 2-64,-14-2-448,13-12-865,-12 14-2019,-1-14-3937</inkml:trace>
  <inkml:trace contextRef="#ctx0" brushRef="#br0" timeOffset="72988.17">12002 9034 11723,'-13'-26'1281,"-1"13"-705,14-1 385,0 14 577,0 0-545,14 0-705,-1 0-192,13-13-32,1 13-64,0-13 64,12 13-352,-12 0-513,-1 0-672,-13 0-930,1-13-960,-1 13-2594</inkml:trace>
  <inkml:trace contextRef="#ctx0" brushRef="#br0" timeOffset="73175.18">12082 8757 1601,'0'39'8744,"0"-26"-8263,0 14 1889,0-1-416,0 1-385,0-1-864,0 14-609,0 0-32,0 12-256,12-12-513,-12-14-576,13 15-481,1-28-928,13 0-1794</inkml:trace>
  <inkml:trace contextRef="#ctx0" brushRef="#br0" timeOffset="73313.19">12214 9021 12748,'0'-13'-32,"13"13"-257,-13 0 289,0 13 32,0 0-512,13 0-1538,0 15-1281,-13-16-609</inkml:trace>
  <inkml:trace contextRef="#ctx0" brushRef="#br0" timeOffset="73434.2">12293 8981 8456,'-13'-39'1281,"0"26"-1858,-1-1-1441,1 14-576</inkml:trace>
  <inkml:trace contextRef="#ctx0" brushRef="#br0" timeOffset="73695.2">12438 8968 13292,'-12'27'-64,"-1"-1"128,-1-13 256,0 0-31,1 15-289,0-16 64,13 2-321,0-2 418,13 2 159,14-14-96,-13-14 96,11 14-95,-11-12-1,13-2 641,-27 2 64,13-2-353,-13 0-256,-13 14-352,-1-13-448,1 0-897,-13 13-1890,-1-13-4357</inkml:trace>
  <inkml:trace contextRef="#ctx0" brushRef="#br0" timeOffset="73839.22">12597 9087 3267,'-13'14'-3139</inkml:trace>
  <inkml:trace contextRef="#ctx0" brushRef="#br0" timeOffset="74019.23">12584 9101 5349,'0'26'2306,"0"-26"-1762,0 0 33,0-14 512,0 2-288,0-2-449,13-12 353,1 12-321,-14 1-128,14 0 321,-2 0-129,1 0 129,0 13-1,1 13-223,0-13-161,-2 13 256,-12 0-384,0 14-64,0-13 32,0 12-512,0 0-962,0-12-1216,0-1-2050</inkml:trace>
  <inkml:trace contextRef="#ctx0" brushRef="#br0" timeOffset="74467.25">12849 8796 12235,'13'0'32,"-13"0"-192,13 0 0,-13 0-1442,14 13-2914</inkml:trace>
  <inkml:trace contextRef="#ctx0" brushRef="#br0" timeOffset="74588.25">12915 8955 12844,'0'26'-289,"0"-26"-95,0 14 352,0-1-2498</inkml:trace>
  <inkml:trace contextRef="#ctx0" brushRef="#br0" timeOffset="76038.34">13273 8703 8071,'0'54'128,"0"-15"-96,0-12 609,0 12 224,0 1-417,13 0-288,-13-1 545,0 14 352,13-12-448,0-3-97,-13-24 513,0 0 544,13-14-1120,-13-14-481,-13-12 160,0-14 0,0 0-192,0 0 32,-1-12-705,0-1-192,14 13-96,14 0 33,26 13 479,0 15 385,-1 12 256,14 12 128,0 2-31,-14-1 127,-11 14-288,-2-14 96,-13 13-64,14 1 449,-27-1 255,0 14 33,0-14-160,-27 1-353,1-1-160,-1 1-96,-12-13-480,-2-2-673,15 2-897,0-14-2979</inkml:trace>
  <inkml:trace contextRef="#ctx0" brushRef="#br0" timeOffset="76226.35">13762 8889 10570,'26'53'384,"-26"-14"-833,0 1 289,0 0 385,0-14-161,0 0-225,0 2-63,0-2-288,13-26-129,-13 13-1569,14-13-2659</inkml:trace>
  <inkml:trace contextRef="#ctx0" brushRef="#br0" timeOffset="76348.36">13788 8929 9769,'-39'-53'544,"25"39"-352,14 1 33,0 13-642,0 0-159,14 0-2916</inkml:trace>
  <inkml:trace contextRef="#ctx0" brushRef="#br0" timeOffset="76587.38">14041 8929 13708,'0'0'577,"0"0"96,-14 0 608,0 0-1057,-12 13-288,13-13-32,0 13-224,-1 0 31,14 14-319,14-14-161,-1 0 193,13 0 223,-13 0 257,15 1 0,-3 0 128,-12-2 384,-13 2 705,0-2-352,-13-12-577,-12 14-192,-3-14-416,2 0-417,0 0-736,-1 0-2243</inkml:trace>
  <inkml:trace contextRef="#ctx0" brushRef="#br0" timeOffset="77201.39">14212 8942 15662,'27'-13'96,"-27"13"-512,0 0 640,-14 13 97,-12-13-321,13 13-65,0 13 65,-1 1-64,14-14-320,0 13-160,14-12-193,12 0-64,0-2 128,1 2 97,12-14-225,-11 0-288,-3 0 64,-12 0 961,1 0 256,0 0 225,-14 0-1,-14 0 449,0 0 160,1 0-320,0 0-161,-13 0 1,12 0-129,1-14-224,13 2-192,-13-2-64,13 0-64,13 1-128,0-13 64,1 13 192,12-1 32,-13 1 64,14 13 64,-1 0-128,-12 0-64,12 0-32,-12 0-32,12 13-65,-13-13-95,14 0-96,-15 14 288,15-14 96,-14 0 96,1 0-32,-14 0 64,0 0-64,0-14 129,-14 14 31,1 0-32,0 0 64,-1 0 97,2 0-97,-2 14-96,1-1-96,0 0-32,13 0 0,13 0 32,0 15-64,13-16 32,1-12 1,0 0-65,12 14-161,-12-14-127,-1-14-320,1 14-866,0-12-1633,-15-2-3043</inkml:trace>
  <inkml:trace contextRef="#ctx0" brushRef="#br0" timeOffset="77345.42">14729 8995 10249,'-27'0'1121,"27"0"-224,0 0 1313,0 0-736,13-14-738,1 14-255,12 0 63,0 0-95,0 0-289,1-13-448,12 13-1154,-12 0-672,0 0-1473</inkml:trace>
  <inkml:trace contextRef="#ctx0" brushRef="#br0" timeOffset="77532.42">14834 8743 11883,'0'53'1185,"0"-26"-545,0-14 1250,0 13-32,13 14-1057,-13-13-609,14 12-192,-14 1-384,12-14-769,2 1-673,-14-1-3523,13-12-3492</inkml:trace>
  <inkml:trace contextRef="#ctx0" brushRef="#br0" timeOffset="78267.47">15046 9021 8808,'-27'26'769,"27"-26"1024,0 0 129,0 0-673,14 0-480,-1 0-449,0 0-95,13 0 159,-12 0 64,12 0-63,-13-13-65,0 0-160,-13 0-128,14 0-64,-28 13-192,14-14 64,-13 1 160,-13 13 0,-1 0 0,1 13 128,13-13-32,-14 14-64,14-1 0,0 0-32,13 0 0,13 0 0,14 15-128,-1-16-160,0 2-65,14-14-896,0 12-1185,0-12-2499</inkml:trace>
  <inkml:trace contextRef="#ctx0" brushRef="#br0" timeOffset="78434.48">15311 9021 11050,'-14'-13'2050,"1"0"-1858,13 13 1666,0 0 64,0 0-1474,0 0-32,13-14-127,14 14-289,-14-13-128,27 13-353,-14-13-1024,0 13-1282,1 0-4580</inkml:trace>
  <inkml:trace contextRef="#ctx0" brushRef="#br0" timeOffset="78909.5">15589 8915 768,'13'-13'12844,"0"13"-13772,-13 0 767,0 0 354,13 0 127,-13 0 0,13 27-320,-13-14 32,14 26 192,-14-12 65,13-1 95,0 1-96,0-1 257,0-26 288,1 14 192,-14-14-65,14 0-479,-14-14-97,13 2-224,-13-16-160,0-11-192,0 12-608,-13 1-674,13 0-256,0 12-1505,0 1-5957</inkml:trace>
  <inkml:trace contextRef="#ctx0" brushRef="#br0" timeOffset="79284.53">15919 8968 14573,'0'0'192,"0"0"-95,-13 0 575,-13 0-480,13 0-256,-1 13-128,-12 1-96,26-1 64,-13 0-353,13 13-640,13-12 416,0 0 225,0-14 448,14 0 192,-1 0 256,1-14 449,-14 0 192,0 1 128,0-13-193,-13 13-383,0-14-353,-13 14-64,13 0 0,-13 13-32,0-13-64,-1 13-64,14 13 32,0 0 32,0 0 32,14 0-32,-1 1-64,0 12-288,13-13-33,2 14-63,-3-13-353,-12-2-640,15-12-897,-16 14-1410</inkml:trace>
  <inkml:trace contextRef="#ctx0" brushRef="#br0" timeOffset="79538.53">16091 8611 12940,'-12'66'64,"12"-14"64,12 2 1986,-12-14-416,0-14-962,0 1-480,0 12-95,14 1-33,-14 13-96,13 0-64,-13-13-577,13 0-224,1-14-576,-2 0-2018,2-12-3011</inkml:trace>
  <inkml:trace contextRef="#ctx0" brushRef="#br0" timeOffset="79782.56">16263 8889 9833,'14'13'512,"-14"0"353,0 14 1249,0-1-576,0 1-1186,0-1-320,14 0-32,-14 2-32,12-2-32,1-14-128,-13-12-129,14 14-159,-1-14 128,1-14 63,-14 2-287,0-14-609,12 12-1474,-12-13-1088,14 1-802</inkml:trace>
  <inkml:trace contextRef="#ctx0" brushRef="#br0" timeOffset="80070.57">16396 8968 4260,'0'-26'4035,"13"26"-800,-13 13-1697,0 0-353,14 14-705,-14-1-319,12 0-97,-12-12-32,14 12-160,12-12-193,-12-2-255,12-12 287,0 0 97,0 0-288,-12-12-225,13-2 481,-27 2 224,13-2-32,-13 0-320,-13-12 544,-1 26 416,1-13-95,-1 13 31,-12 0-127,13 13-1,-14 0-32,27 0-127,-12 1-33,12 0-32,12 12-160,2-14-256,12 2-96,0-14-225,1 14 33,0-14-962,-1 13-2337,1-13-4709</inkml:trace>
  <inkml:trace contextRef="#ctx0" brushRef="#br0" timeOffset="80503.6">16793 8995 9416,'13'0'-1121,"-26"0"-576,13 0 2530,-14 13 608,1 13-1345,0-13-192,13 15-32,-13-2-128,13 0-129,13-12 353,-13-1 320,13 0 449,0-13 96,-13 0 320,14-13 673,-1 0-417,0-15-160,1-10-448,-2 10-481,2-24-288,-14 12 0,0-13-320,-14 0-833,2-13-96,-2 12 192,-12 15 128,12 26 641,1 26 288,0 14 705,0-1 608,13 14-192,0-14 0,13 14-64,-13 0-416,13 13-385,14 13-288,-14-27 96,14 15-288,-1-14-257,1-1-640,12-12-1249,-12-1-5381</inkml:trace>
  <inkml:trace contextRef="#ctx0" brushRef="#br0" timeOffset="81080.63">17335 8955 11627,'-26'-13'672,"0"0"129,-1 13 32,1 0-513,13 13-320,-1 0-32,0 0 256,1 14 257,13-1-33,13 0-96,1-12 33,0 12 63,11-12 97,2-2-1,-13-12 33,12 0-33,-13 0 129,0-12 64,1-2-65,-14-12-191,0-1-321,0 1-160,-14 13-160,1-14 32,-13 14-353,13 13-512,-1 0-416,1 0-353,-1 13-992,14-13-1506,14 13-3588</inkml:trace>
  <inkml:trace contextRef="#ctx0" brushRef="#br0" timeOffset="81398.65">17429 8981 12812,'13'14'448,"-26"-14"-96,13 0 1186,0 13-449,0-13-705,0 26-256,13-13-96,-13 15-32,0-2 0,12 0 0,15-12 32,-13-1 129,-1-13-65,0 0-96,0 0 64,0-13-32,1-1-32,-14-12-64,0 12 32,13-12-64,-13 12 64,0 1 32,0 0-65,0 13-127,0 0-96,0 0 256,0 0 64,0 13-128,0 0-673,0 15-1249,13-16-2594,-13 2-4291</inkml:trace>
  <inkml:trace contextRef="#ctx0" brushRef="#br0" timeOffset="81564.66">17613 9061 10954,'0'-27'352,"0"14"129,14 13 1408,-14-13-511,13 13-930,13-13-352,1 13-64,-13 0 0,24 0-160,-10 0-897,-2 0-1537,-13 0-2179</inkml:trace>
  <inkml:trace contextRef="#ctx0" brushRef="#br0" timeOffset="81745.67">17732 8796 11723,'0'13'416,"0"1"64,0 12 1570,0 1-224,0 12-961,0 1-833,0 0-1025,13 12-576,-13-12-1506,14 0-3460</inkml:trace>
  <inkml:trace contextRef="#ctx0" brushRef="#br0" timeOffset="82126.69">17851 9101 9160,'0'26'-672,"0"1"800,0-1 2626,0 1-1889,0 13-929,0-1-577,0-12-95,0 12-353,0-12 800,0-14 418,0 0 2337,0 1-1441,0-14-609,0-14 930,0 1-161,0-14-769,0 1-352,0-14-288,0-12-673,0 12-576,14-13 416,-1 0-225,0 13 322,1 26 960,-2 1 960,2 0 33,-1 13-416,0 13-1,-13 0 97,14 15-160,-28-2 63,14-14 97,-13 2-193,0 13-384,-1-27-256,2 13-641,-15 0-1313,14 0-2306</inkml:trace>
  <inkml:trace contextRef="#ctx0" brushRef="#br0" timeOffset="82344.7">18037 9047 2882,'26'0'9930,"-12"0"-10187,-14 0 706,0 14 1120,0 0-992,0-2-385,-14 14-32,14 2-64,0-15-128,0 13-544,0-13-449,14 14-128,-1-27-609,0 13-2146,13-13-2882</inkml:trace>
  <inkml:trace contextRef="#ctx0" brushRef="#br0" timeOffset="82487.7">18209 9127 2786,'0'-26'3844,"-14"12"-1218,14 2-1377,0 12-192,-12 0 193,12 12-770,0 2-256,0-2-480,0 16-865,12-15-2306,-12 0-4645</inkml:trace>
  <inkml:trace contextRef="#ctx0" brushRef="#br0" timeOffset="82660.72">18195 9034 12684,'14'-26'-65,"-1"26"130,-13-13 2305,13 13-1473,1 0-865,12 0-32,1-14-96,-2 14-225,3 0-992,-2 0-1698,-13 0-2498</inkml:trace>
  <inkml:trace contextRef="#ctx0" brushRef="#br0" timeOffset="82912.73">18315 8809 8584,'12'14'480,"-12"-14"-384,0 13 1474,0 13 1441,0-12-1602,0 25-737,-12 1-287,12 0-193,-13-1-96,13 14 64,-14-13-160,14 0-96,0 0-64,14-27-128,-1 14 160,13-27 64,-12 0-193,12 0-223,0-14-1346,1 1-2594</inkml:trace>
  <inkml:trace contextRef="#ctx0" brushRef="#br0" timeOffset="84734.84">18143 9273 1153,'-14'0'1153,"14"0"-769,0 0 321,0 13 544,0-13-352,0-13 128,0 13 320,0 0 0,14 0-480,-14 0-256,0 0 416,0 0-257,0 0-287,-14 0-161,14 0-96,0 0 1,0 0 63,0 0-96,0 0-128,0 0 0,0 0 0,0 0-32,0 0-32,0 0 160,14 0-128,-14 0-160,0 0-32,13 0 0,0 0-96,1-13-1,-2 13 386,2-13-1,-1-1 192,0-12 32,1 12-95,-14 1-97,0-13-256,0 13-577,0-1-1441,0 0-2434</inkml:trace>
  <inkml:trace contextRef="#ctx0" brushRef="#br0" timeOffset="86045.92">18222 9167 416,'0'-13'2114,"0"13"288,0 0-352,0 0-384,0 0-289,0-13-224,0 13-608,0 0-225,0 0-96,-13 0 96,13 0-191,0 0-129,0 0 128,0 0 128,13 0-64,-13 13-96,0-13-96,0 0 0,13 13 0,-13 0 0,14 0 0,-14-13 0,0 14 96,0-1 0,0 14 97,-14-14 95,1-13-192,13 13-96,-13 0 0,13-13 64,0 0 0,0 0-32,-14 0-32,14 13 0,-12-13-96,12-13-32,-14 13-257,14 0-1120,-13 0-2723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1407 1483 6245,'-13'14'-64,"13"-14"-64,0 0 865,0 0 1505,0 0-1313,0 0-833,0 0 96,0 0 129,0 0 63,13 0 32,-13 0-95,0 0 31,0 0 0,0 0 1,0 0-65,14 0 64,0 0 161,-1 0-65,-1-14-256,2 14 32,-1 0-127,14 0-33,-1 0-64,-13 0 32,14 0-32,-1 0 0,-13 0 0,1 0 0,13 0 0,-15 0 64,15 0-32,0 0 64,-1 0-96,1-12 0,-1 12 0,0 0 0,14 0 0,-14 0 0,14 0 32,-14 0-32,14 0 32,-13 0-32,12 0 32,1 0-64,-14 0 64,14 0-64,-12 0 32,10 0 32,2 0 32,0 0-64,-14 0 32,14 0-32,0 0 0,0 0 0,-1 0 32,0 0 0,2 0-32,-2 0 32,14 0 0,-13 0 0,-1 0 0,2 0-32,-2 0 32,1 0 0,0 0 0,-1 0-32,1 0 0,-1-14 0,2 14 0,-2 0 0,0 0 0,2 0 0,-2 0 0,1 0 0,13 0-32,-26 0 32,12 0-32,0 0 0,-12 0 0,13 0 0,0 0 64,12 14-32,1-14 32,0 0-32,1 0 32,-2 12 64,14-12 64,1 0 1,-1 14 95,13-14-64,-13 13-128,14-13 0,-27 13 64,0-13 64,-1 0 1,2 0 95,-1 0-192,0 0-64,-27-13 0,0 13-96,1 0-96,-27 0-321,13 0-1312,-26 0-6247</inkml:trace>
  <inkml:trace contextRef="#ctx0" brushRef="#br0" timeOffset="24358.39">892 6014 1953,'-13'13'4196,"-1"-13"-3843,14 14 864,-14-14 1249,14 0-448,0 0-1121,0 0-321,0 0 321,0 0-96,14 0-320,-14 0-257,14 0-128,12 0-32,-13 0 0,14 13 32,12-13-32,1 0 0,-1 0 0,2 0 0,-2 0-32,1 0-32,0 0 32,-1-13-32,1 13-32,-1-14-96,-12 14-96,-13 0-160,-2-13-449,1 13-1473,-13 0-2979</inkml:trace>
  <inkml:trace contextRef="#ctx0" brushRef="#br0" timeOffset="24733.41">1289 5921 10954,'-27'0'320,"14"0"-288,0 0 1217,13 0 513,0 0-865,-13 0-865,13 0 224,0 0 289,13 13-225,0-13-128,0 0-32,0 14-128,14-14 96,-1 13-128,1-13 65,0 14-33,-2-14-32,16 12 0,-15-12-32,14 14-33,-14-14 65,-13 13-128,1-13 160,-14 0 64,0 13 161,0-13 63,0 14 32,-27-1 65,14 0-289,-13 0-160,-1 0-256,-12 1-417,11 12-1377,3-13-2594</inkml:trace>
  <inkml:trace contextRef="#ctx0" brushRef="#br0" timeOffset="30278.73">14311 1603 3363,'0'0'704,"0"0"1154,0 0-417,14 0-736,-14 0-192,14-14 63,-14 14 289,12-13 224,1 13-256,-13 0-161,0 0-319,14 0-193,-14 0-64,13 0 32,-13 0-96,14-13 64,-2 13-64,15 0-32,-14 0 0,1 0 32,12 13 32,-13-13 32,0 0 65,13 13 31,-12 1-128,-1-14 96,14 13-64,-15 0 64,2 0 0,-1 0-31,1 1-33,-1-1-32,-1 0-32,2 14-32,-14-14 32,14 1 64,-14 12-32,0 0-32,13 14 64,-13-14-96,0 14 64,0-14-32,0 14-32,0 0 0,0-13 0,13-2 0,-13 3 32,13-2 32,0 0-32,1 1 32,-14-14-64,0 14 32,13-1-32,-13-13 0,13 14-32,0-1 32,0-12 0,-13-1 32,14 1 0,-1-1-32,-13 0 32,13 0-64,1-13 32,-14 13-32,12-13 0,2 14 32,0-14-32,-1 0-96,-13 0 0,13 0 96,-1 0-64,-12 0 96,0 0 0,0 0 32,14 0 64,-14 0 0,0 0 128,0 0 33,0 0-65,-14 0-128,14 0 0,0 0-96,-12 0 0,-1 0 0,13 0 0,-13 0 32,13 0-128,-14 0 64,14 0 0,-14 0-1,14 0 33,-12 0 0,12 13 32,-14-13 0,14 13-32,-13 1 32,13-14-32,0 12 32,-13 2 0,13-14-32,0 13 32,0 0 0,0 14 0,0-14 0,0 0 32,0 1-32,0-1 0,0 0 32,-14 0 0,14 0 64,0 14-63,0-14-1,0 0 0,0 1 0,0 12 0,0-12 128,0 12-64,0-12 32,-13 12-32,13 0 0,0 1-64,0-14 64,0 14-96,0-1 96,0 0-96,0 1 0,0-1 96,0 14 1,13-13-65,-13 12 64,0-12-32,0 13 32,0-14 0,0 14 32,0-14-32,0 14 32,14 0 64,-14-14-31,0 15 31,0-15-96,0 14-192,13-1 384,-13-12-160,0 13-224,0-14 192,13 14-96,-13-14 64,0 14-32,14-13 64,-14 12 129,0-12-257,12 12 96,-12-12 96,14 0-96,-14 12 0,0-12 0,14 13 0,-14-14 0,0 1-32,0 12 32,0-12-96,0-1 96,13 1-96,-13-1 0,0 0 96,0 1-64,0 0 32,0-1 0,0 0-32,0 2-32,0-2 64,0 0-32,0 1-32,13-14 96,-13 13-64,0 1-32,0-1 64,0 1 0,0-1 0,0 1 0,0-14 0,-13 13-32,13-12 32,-13-1 0,-1 0 65,0 1 31,-12-1 0,0 0 32,-14 1-128,14-2-32,-14 2-32,0-14-128,-13 13-193,14-13-383,-15 13-225,15-13-481,0 0-3234</inkml:trace>
  <inkml:trace contextRef="#ctx0" brushRef="#br0" timeOffset="31207.78">15185 2384 9352,'14'0'-96,"-1"13"481,-13 1 1184,12 12-320,-12 0-768,0 14-321,13-13-96,-13-1 128,0 1 96,0-14-95,0 0 127,0-13 32,0 0 545,0-13-545,0 0-448,0-14 0,0-12 64,0 12 0,14 0-160,-14-12-96,14 26 160,-1-14 64,-13 27-33,13 0 97,-13 0 161,0 13 159,13 1-32,-13 12-160,0-12-32,13 12-64,-13-13 32,0 0-31,0-13 159,14 0 256,-14 0 225,13 0-129,-13-13-384,13 0-96,-13-1-31,13 2-66,-13-2-31,13 1-64,1 13 0,-14 0 224,13 13 128,-13 1 97,14 12-1,-14 0-64,12 1-128,-12-14-31,0 14-194,13-1-63,-13-13-480,0 0-706,14 1-1312,-14-14-4068</inkml:trace>
  <inkml:trace contextRef="#ctx0" brushRef="#br0" timeOffset="31417.79">15609 2424 17648,'0'0'417,"-14"0"-642,28 0 1122,-14 0-96,13 13-481,0-13-224,13 0 129,1 14-225,-1-14-641,1 0-1377,-1 0-2754</inkml:trace>
  <inkml:trace contextRef="#ctx0" brushRef="#br0" timeOffset="31568.8">15648 2517 12651,'-13'13'-32,"13"0"2211,13-13 159,0 0-1249,14 0-641,-1 0-256,1 0-608,12 0-1089,-25-13-2627</inkml:trace>
  <inkml:trace contextRef="#ctx0" brushRef="#br0" timeOffset="32081.83">16033 2331 8904,'12'-13'2114,"1"-1"-1698,-13 14 2307,0-13-513,0 13-1762,0 0-512,-13 0 192,13 13 225,0 1-161,-12-1 0,12 14-96,-14-14 32,14 13-128,-14-12 0,14-1 96,0 14 65,14-15-1,0-12 64,11 14-64,2-1-64,-1-13-64,1 13-64,12-13-320,-12 0-417,0 0-640,-15 0-1025,15 0-3492</inkml:trace>
  <inkml:trace contextRef="#ctx0" brushRef="#br0" timeOffset="32305.84">16177 2397 9128,'0'0'128,"0"14"1890,0-1 224,0 0-928,0 13-642,14-12 33,-14 12-129,0 1-351,-14-1-65,14 14-96,0-14-192,0-12-289,0 12-544,-12-13-1377,12 1-2274</inkml:trace>
  <inkml:trace contextRef="#ctx0" brushRef="#br0" timeOffset="32657.86">16323 2358 13196,'13'0'-1057,"14"-13"1121,-15 13 1121,16 0-800,-15-14-129,13 14-32,1 0-32,-14 0 0,13 0-160,-13 14-32,1-14 0,-1 13 0,0-13 0,-13 13-32,14-13-32,-14 13 256,0 0 1,0 1 95,-14 12 160,14 0-95,-13 1-225,13 0-96,0 12 0,-13-12-64,13 12-64,0-12-321,0-1-383,-14-12-642,14 12-4259</inkml:trace>
  <inkml:trace contextRef="#ctx0" brushRef="#br0" timeOffset="32846.87">16403 2609 15246,'26'0'-288,"-13"0"192,27 0 864,-1 0-447,1 0-321,14-13-129,-2 13-1376,-12-13-5157</inkml:trace>
  <inkml:trace contextRef="#ctx0" brushRef="#br0" timeOffset="38475.18">851 6769 11082,'-12'13'577,"-1"-13"-289,-1 0 865,14 0 1089,0 0-1025,0 0-800,14 0 127,-14 0-63,13 0-97,13 0 0,-12 0-192,12 0-95,0 0-1,14 0 0,-14 0-96,14-13 0,0 13-32,0 0-225,-14 0 1,14 0-128,-27 0-449,14 0-352,-14 0-545,-13 0-1120,0 0-4581</inkml:trace>
  <inkml:trace contextRef="#ctx0" brushRef="#br0" timeOffset="38757.21">1143 6677 11114,'-14'0'1313,"14"13"-1793,0-13 672,0 0 673,0 0-321,14 0-384,0 0-63,12 0-33,0 0 160,-12 13-64,12-13-32,0 13-96,1 0 0,-1-13 96,-13 14 289,1-14 287,-14 13 1,0 0-128,0 0-353,-27 1-96,14-1-96,0 0-416,-14 0-1442,1 14-3844</inkml:trace>
  <inkml:trace contextRef="#ctx0" brushRef="#br0" timeOffset="41927.39">6966 6955 3267,'0'0'4612,"0"0"-4420,-13 0 641,13 0 1217,0 0-769,0-14-961,0 14-352,0 0 32,0 0 161,13 14 95,-13-14-96,13 0 128,15 0 65,-16 0-1,14 0-256,14 13-32,14-13 32,-2 0-64,1 0-32,13 13 32,14-13 32,13 0 0,-15 0 160,29 0 161,-14 0 95,-1 0-127,14 14-65,-27-14-64,14 0-128,-13 0-64,-14 0 0,0 13-64,-14-13 0,-11 0-64,-16 13-480,3-13-674,-15 0-31,-13 0-256,0 13-2531</inkml:trace>
  <inkml:trace contextRef="#ctx0" brushRef="#br0" timeOffset="44050.51">10089 622 4516,'0'-13'704,"0"0"834,-13 0 640,13 13-673,-13-14-480,0 14-288,-14-13-192,1 13-161,0 0-128,-1 0-32,1 0-128,-1 0-160,-12 0 64,12 13-32,-13 14-32,0-14 32,14 27 0,-14-14 32,14 14 0,0 0-32,-2 12 64,16 2 0,-1-14 0,13 12 0,0 2 0,13 12-32,13-14 0,14 2 32,0-1-64,12-14 32,1 1 64,1-14 1,12-12 223,0-1 64,13-13 225,-12-13-65,-1-14-127,0 1-65,0-14-96,-13 1 0,-14-1-32,2-14 161,-28 2-33,0-1-96,0-14-224,-13 1 0,-26 14 128,-1-14 65,-13 12 63,-13 1-160,0 27-128,1-1-64,12 27-1121,0 0-1698,1 13-4260</inkml:trace>
  <inkml:trace contextRef="#ctx0" brushRef="#br0" timeOffset="44900.56">8594 5033 13452,'0'-12'256,"-13"12"-256,13-14 0,0 14 65,0 0-33,0 0-449,0 14 97,0 12 352,0 0 352,0 14 65,0 0 63,0-1-127,0 1-161,13-1-96,14 2 0,-1-14-64,0-1 64,14-13-96,0 14 0,-14-14 32,1-13-160,0 0-224,-1 0-32,0-13-545,-12-1-1826,-14 1-4676</inkml:trace>
  <inkml:trace contextRef="#ctx0" brushRef="#br0" timeOffset="45239.58">8382 5299 7975,'0'13'-929,"0"-13"-865,13-13 2435,-13 13 1185,14-14-385,13 0-160,-15 2-160,1-15 257,15 0-353,-15 1-417,0-14-127,13 14-289,-12-14 160,-1 0 97,0 14 31,0 0-256,0 0-96,1 12 97,-1 1-65,0 13-192,0 0-32,0 13 0,15 1-96,-3-2-97,2 2-223,-1 12-481,1-12-384,0 12-1250,-1 0-4259</inkml:trace>
  <inkml:trace contextRef="#ctx0" brushRef="#br0" timeOffset="47038.68">851 7418 11594,'-25'13'1025,"25"-13"-993,-14 0 257,14 0 896,0 0-128,0 0-673,14 0-224,-1 0-64,13-13-31,14 13 95,-14-13 32,14 13-96,0-13-32,-1 13-64,1 0-64,-13 0-64,-1-13-321,1 13-255,-14 0-129,13 0-96,-12 0-96,-1 0-544,0 0-834,-13 0-1120</inkml:trace>
  <inkml:trace contextRef="#ctx0" brushRef="#br0" timeOffset="47320.7">1104 7339 8712,'0'0'-192,"0"0"544,13 0 449,-1 0 31,16 0-511,-2 0-129,0 0-64,1 0 32,-1 13 64,1-13-31,-1 13 127,0 1-96,-12-1 96,-14 0 225,13 0 96,-26 0-321,-1 1-224,-12-1-609,0 14-1633,-1-14-5381</inkml:trace>
  <inkml:trace contextRef="#ctx0" brushRef="#br0" timeOffset="51351.93">13543 5073 10345,'-13'14'-480,"1"-14"-449,12 13 1377,-13 13 738,-1 1-33,14 12-64,0 1-128,0-1 224,0 2-224,14-14-385,11-1-288,2 0 1,0 1-161,12-1-96,1-13-96,-14-13-128,1 14-257,-14-14-1088,0 0-3108</inkml:trace>
  <inkml:trace contextRef="#ctx0" brushRef="#br0" timeOffset="51668.95">13319 5271 12844,'-26'0'384,"26"0"-64,0 0 994,13 0-514,0-12-223,13-1-385,1-1-96,-1-13 160,-13 14 225,14-13-193,-14-1-160,0 14-96,0 0 96,1 0-64,0 0-128,-1-1-160,12 14 160,3 0 64,11 0 0,-12 0 0,-1 14 32,0-1-32,1 0-32,-1 0-160,1 0-289,0 1-608,-15-1-1313,15 0-4260</inkml:trace>
  <inkml:trace contextRef="#ctx0" brushRef="#br0" timeOffset="52692.01">15767 755 7142,'0'-26'577,"0"-1"1024,-12 14 321,-2-1-256,0 1-641,-12 13-641,0-13-320,-14 13-32,0 0 0,-12 13 64,11 0-96,-12 14 0,14 12 0,-1 1 0,1 0-32,12 0 32,1 0 0,13-1 32,13 1 0,0 13 32,13 1-64,13-2-160,1 1-160,12-13-161,15-1-63,12 1 448,0-27 224,0 0 224,0 1 161,13-28-1,-13 1 1,-12-13-257,-2-14 96,1-13 225,-12 13 96,-16-12-65,-25-15-95,0 14-225,-25-13-32,-3 13-256,-24-14 96,-2 15 192,-12-1-191,0 0-194,13 26-511,14 14-545,-1 0-1089,0 26-3748</inkml:trace>
  <inkml:trace contextRef="#ctx0" brushRef="#br1" timeOffset="57575.28">1752 7909 7783,'-14'-14'480,"14"14"481,0-13 1762,0 13-705,0 0-1025,-12 0-193,12-13 33,0 13-128,0 0-257,0 0 1,0 13-609,-13-13 31,-1 27 65,0-14-64,1 14 160,13-1-64,0-13 128,-12 27-96,12-14 32,-13 14 0,13 0 32,0-1-160,0 1 96,0 0 0,13-14 32,-1 1-96,-12-1-224,13-13-256,1 1-385,-14-14-1185,14 0-2883</inkml:trace>
  <inkml:trace contextRef="#ctx0" brushRef="#br1" timeOffset="57878.31">1831 8107 13004,'0'0'-256,"0"0"256,14 0 1281,-1 13-448,0 1-513,0-1-160,14 13 192,12-12-127,-12-1-65,-1 0-64,1 1-64,0-2-32,-1 2-256,0-14-225,-12 13-320,-2-13-352,2 0-897,-14-13-544,0 13-2147</inkml:trace>
  <inkml:trace contextRef="#ctx0" brushRef="#br1" timeOffset="58081.32">2135 8041 7527,'0'26'5989,"-12"-26"-6053,12 27 1057,-27-14 1474,14 14-1378,-1-2-897,-12 16 32,0-14 32,0 12-256,-2-12 32,15-1 0,13-13-544,-13 0-1090,13 1-1377,0-1-3555</inkml:trace>
  <inkml:trace contextRef="#ctx0" brushRef="#br1" timeOffset="58513.34">2361 8173 11434,'0'14'1410,"0"-14"-1570,13 13 1377,-13 0 608,0 13-1152,-13 1-481,13-14 0,0 14 193,-14-14-193,14 13-160,-12-12-1730,-2-1-2017,14-13-6983</inkml:trace>
  <inkml:trace contextRef="#ctx0" brushRef="#br1" timeOffset="58975.37">2599 8120 224,'-13'14'14798,"13"-14"-15151,-13 13 257,-1 13 673,0-12-65,14 12-384,0 0-31,28 1-97,-15-14 32,13 1-64,1-1 64,-1-13 96,-13 0 32,14-13 32,-1-1-64,-13-12 128,0 12 65,-13-12-1,0 13-224,0 0-128,-13-1-96,13 14-96,0 0-225,0 0-416,0 27 577,0 0 288,0 12 32,13 1-32,1-1 32,-14 1 0,13-14 0,-13-12 0,0 12 96,14 0 449,-14 15 320,0-28 96,-14 13 128,1-12-224,-1 12-97,-12-26-511,0 14-33,-14-14-288,14 0 96,-14-14-993,0 14-96,14-13-672,-1 0-1378,14-13-3011</inkml:trace>
  <inkml:trace contextRef="#ctx0" brushRef="#br1" timeOffset="59321.39">2784 7909 11242,'0'0'192,"14"0"-320,-1 0 2018,13 0-224,1 26-641,-1 0-705,1 1 64,12 13 193,-12-1-129,-1 1-256,0 0-31,1 13-65,-13-14-96,-2-12 128,-12 13-32,0-14 32,0 1 32,-12-1-128,-2-13-576,1 0-930,-1-13-1601,-12 14-5189</inkml:trace>
  <inkml:trace contextRef="#ctx0" brushRef="#br1" timeOffset="60541.46">3525 8134 13933,'-13'0'1505,"0"0"-960,13 0 127,0 0 97,0 13-257,26-13 225,-12 12-352,12-12-289,14 0-32,-14 14-128,14-14-417,-14 0-640,1 0-897,-14 0-2242</inkml:trace>
  <inkml:trace contextRef="#ctx0" brushRef="#br1" timeOffset="61131.49">4134 8094 11434,'-27'13'1474,"15"-13"-1474,-2 0 256,1 0 192,0 0-223,-1 13-289,2 1 64,12-1 0,0-1 96,0 16 96,12-15 32,15 14-128,-14-15 0,13-12 128,1 14 1,0-14 287,-1-14 97,1 2-65,-2-2 1,-11 1 31,0-14-31,-1 1-65,-13 13 97,-13-14-97,-1 14-95,-12 0-289,-1-1-192,0 1-289,1 13-544,13 0-864,0 0-1667,-1 0-3458</inkml:trace>
  <inkml:trace contextRef="#ctx0" brushRef="#br1" timeOffset="61456.51">4399 8159 1185,'26'41'3939,"-26"-14"-4419,14-15 480,-14 2 2338,0-14 769,0 13-1025,0-26 160,-14 13-1505,1-14 192,13-12-257,-13 13-127,13-14-289,-14 1-192,14-1-160,0 1 96,14 13-128,-1-1-64,0 14 64,1 0 32,-2 0 160,2 14 160,13-1-224,-14 13 192,-1-12-160,2 11 32,-14-11-416,14 13-545,-1-14-1025,0 13-1505,-13-26-4100</inkml:trace>
  <inkml:trace contextRef="#ctx0" brushRef="#br1" timeOffset="61817.53">4637 8159 11851,'0'0'192,"0"14"-192,13-14 1185,0 0 0,1 0-544,12-14-353,-13 14 96,14-12 385,0-1-160,-15-1-97,1-12-63,-13 13-417,-13-1-225,1-12-191,-2 26-417,-13-13 1,1 13 95,0 13 256,-1 0 225,14 14 224,0-1-64,13-13 96,0 14 705,13-1-32,0-12-225,14 12 161,-1-26-257,14 14-224,-13-14 32,-2 12 33,16-24-33,-29 12-192,15 0-513,-13 0-512,-1-14-704,-13 14-9706</inkml:trace>
  <inkml:trace contextRef="#ctx0" brushRef="#br1" timeOffset="62258.56">5445 8054 13132,'0'-13'1025,"0"13"-256,0 0 672,12 0-320,15 0-224,13-13-321,-1 0-191,1 13-257,-13-14-64,12 1-96,-12 0-897,0 13-288,-1-14-1602,-13 2-2466</inkml:trace>
  <inkml:trace contextRef="#ctx0" brushRef="#br1" timeOffset="62459.57">5537 7829 10505,'0'0'321,"0"0"95,0 14 1314,13-2-353,0 28-640,1-13-289,-14 26-160,14 0-191,-2-14-97,-12 1 0,13 0-289,-13-14-447,14 1-193,-1-14-32,1-13-1217,-2 0-1410</inkml:trace>
  <inkml:trace contextRef="#ctx0" brushRef="#br1" timeOffset="62733.58">5762 8067 2690,'13'40'7847,"-13"-13"-7975,14-2-320,-14-11 704,0 0 673,0-1-224,12-13 704,-12 0 1089,-12 0-1248,12-13-1122,-14-1-96,14 0-32,0-11 32,-13 11-256,26-12-321,1 13-31,-2-1-193,15 1 416,-14 0 289,13 13 64,1 0 0,0 0-128,-15 13-801,16-13-4516</inkml:trace>
  <inkml:trace contextRef="#ctx0" brushRef="#br1" timeOffset="63165.61">6119 8028 12139,'-13'0'1922,"-14"0"-2499,15 0 609,-15 13 641,0 13 224,14 1-641,0 13 32,0-15 65,13 16-225,13-14-128,0-15-64,14 2 96,-1-14 160,14 0-96,-14-14 32,0 2 0,1-15 0,-13 0-64,-14-12 33,13 12 63,-26 1 0,13 12-64,-14-12-64,1 0-128,-1 12 32,14 14 0,-12-13 0,12 26-64,0 1 160,0 12 352,0 0-128,12 1 64,2-14-159,13 14-129,-2-14-128,3-1-321,-2 2-287,14-14-65,-14 0 0,-13 0-544,0-14-1506,1 14-1377</inkml:trace>
  <inkml:trace contextRef="#ctx0" brushRef="#br1" timeOffset="63310.62">6344 8054 5413,'-13'0'1825,"13"0"-1664,13 13 1856,-13 1 1,13-1-512,1 13-225,-14-12-1057,13 11-128,0-11-128,0 0-736,0-1-2243,-13 0-2851</inkml:trace>
  <inkml:trace contextRef="#ctx0" brushRef="#br1" timeOffset="63449.62">6291 7869 7847,'0'-14'4324,"14"2"-5445,-14 12-769,13 12-1505</inkml:trace>
  <inkml:trace contextRef="#ctx0" brushRef="#br1" timeOffset="63735.64">6517 8173 11723,'13'14'320,"-13"-1"-224,0 0 3267,0-26-1697,0 0-1282,0-1-352,-13 0-64,13-11-160,13-2-96,-13 1-449,12-1-833,2 1-287,-1 13 800,1-1 929,-1 14 352,-13 14 865,13-1 576,-13 13-576,13 1-736,-13-1-1,0 1-256,13-14-704,-13 13-1346,0 1-1666,14-14-4740</inkml:trace>
  <inkml:trace contextRef="#ctx0" brushRef="#br1" timeOffset="63923.65">6729 8041 11851,'0'26'288,"0"-12"-128,13 12 641,-13-13-353,0 14-800,0-15-1410,12 16-1697,-12-15-2146</inkml:trace>
  <inkml:trace contextRef="#ctx0" brushRef="#br1" timeOffset="64759.7">6847 8187 10057,'0'40'192,"0"-28"-32,0-12 3332,0 0-1891,0-12-1473,0-2 161,0 1-289,14-14 0,-14 13-161,13-11-255,-13 11-289,13 1-352,-13-13 417,13 26 416,-13 0 31,0 0 97,13 0 160,-13 13 64,14 0-128,-14 0-96,13 14-384,13-27-1026,-13 12 193,15-12-352,-3-12 640,2-1 1153,-1-1 865,1 1 736,-14 0 385,1 0-928,-2-14-898,-24 14 416,-2 0-800,-12 0-576,0 13 512,12 13 192,-13 0-32,14 0-64,1 14 64,12-14 0,0 13 96,12-12-96,1-1 0,0-13-32,15 12 160,-16-12 0,15 0 128,-14 0 128,1-12 353,-14 12 64,12-13-160,-12-1-193,0 1-352,0-13-256,0 12-96,0 14 160,0 0-97,0 0-543,0 14 832,0 12 32,14 1-96,-14 12 384,13 1-127,-13 0-97,13 13 224,1-14-160,-1 14-95,0-26-1,0 13 320,-13-28-384,0 2 96,0 0 65,0-1 95,-13 0-160,-13-13 161,-1 14 63,0-14-192,-12-14-160,0 14-128,-2-13-256,2 0-801,12-1-1762,-12 0-6630</inkml:trace>
  <inkml:trace contextRef="#ctx0" brushRef="#br1" timeOffset="65451.74">7787 8107 14093,'-14'0'384,"14"0"-480,0 0 609,14 0 127,-1 0 33,0-13-417,13 0-32,1-14 225,-13 14-65,-1-13-288,-13-1-256,0 14-288,-13-13-65,-1 26 65,-13-14-1,1 14 97,0 26 320,0 1 160,-1 0-64,14 12 96,13-12 32,0 12 129,26-12 127,0-1-192,1 1 1,0-14 63,12 1 32,-12-14-95,-1 0-1,1-14-256,-14 1-289,0 0-191,0-1 96,-13-12 288,0-1-97,-13 14 129,13-13 0,-13 12 0,13 1 192,-13 13 129,13 0-97,13 0-128,-13 13 320,13 1-64,14-1-160,-1 0-63,0 0-226,1 14 354,12-15-610,-12 2-448,-1 0-320,-13-1-1153,1-13-2499</inkml:trace>
  <inkml:trace contextRef="#ctx0" brushRef="#br1" timeOffset="65647.75">8224 8015 13228,'-41'26'-64,"16"0"352,11 1 1506,-13-1 256,1 13-1313,0-11-449,12-2-224,14 0-320,0-12-577,0-1-608,27 0-1026,-14-13-2978</inkml:trace>
  <inkml:trace contextRef="#ctx0" brushRef="#br1" timeOffset="66374.78">8395 8041 12043,'-13'-13'-32,"-13"13"-449,-1 0 802,1 13 736,0 13-385,12 1-287,1 13 608,-1-15-64,14 3-225,14-2-319,-1-12-193,14-2-32,12 2-64,-12-14-64,12 0-32,-11-14 0,-3 14-96,2-12-160,-13-2-33,-14 1-127,0-14-161,0 1-127,0 13-257,0-14 320,-14 14-256,0-14 33,14 14 223,-13 0 257,13 13 448,0 0 64,13 13 673,-13 14 95,14-1-415,-14 1 192,14-2 95,-1 3-287,-13-2-257,13-12-256,-13 12 32,13-13 96,-13-13-32,0 0 0,0 0 288,0 0-223,0-13-161,0-13 32,0 12 32,0-12-96,13-2 128,-13 3-96,0 11-193,14 1 97,-1 0 64,-13 13 128,13 13 64,0-13-32,-13 27-32,13-14-64,1-1 65,-1 16-33,0-15 0,-13 0-161,13-13 1,0 14 0,-13-14 32,0 0 160,14 0 128,-14-14-96,0 1 33,0 0 31,0-15 128,14 16 0,-14-15-96,12 27-256,-12-13 64,13 13 64,-13 0 33,13 13 31,1 1 64,0-1-32,-14-1-96,12 2-64,2 13 0,-1-14-96,0 1-1025,1 12-993,-1-13-3267</inkml:trace>
  <inkml:trace contextRef="#ctx0" brushRef="#br1" timeOffset="66915.82">8925 8107 9641,'40'52'1569,"-26"-11"-896,-2-2 63,-12 15 738,13-15-513,1 14-609,-14-13-224,0-14 673,13 0 288,-13-12-705,0-14 193,0 0 416,0 0-481,-13-14-159,-14-12 127,15-14-224,-16-12-128,28-1-384,-13 0-545,26 13-127,-13-14 127,28 29 609,-16 11-1,15 1-31,0 13 513,-1 13-257,-13 14-129,0-15 514,-13 16-129,0-15-224,0 14 321,-26-15-65,0 2-32,-1-1-352,0-13-160,1 13-449,12-13-576,1 0-801,0 0-2434,13-13-5670</inkml:trace>
  <inkml:trace contextRef="#ctx0" brushRef="#br1" timeOffset="67125.83">9203 7763 14061,'-26'26'416,"12"1"-416,14 12 481,-13 15 1088,0-2-576,13 2-673,0-15-288,0 14 65,0-1-610,13-11-31,0-14-1218,1-1-961,-2-13-1537,15-13-3906</inkml:trace>
  <inkml:trace contextRef="#ctx0" brushRef="#br1" timeOffset="67442.85">9282 8107 11114,'14'0'1185,"-14"0"-1185,13 0 2018,-13 0-769,12 0-928,2-13-1,0 13 224,-1 0 289,0-13-481,-13-1-159,0 14-289,0-13-225,-13 0-31,0 13 32,-15-13 159,3 13 65,-2 13 257,13 0 159,2 14 64,12-1 33,0 14 191,12-14-95,2 1 127,13-14-95,12 1-257,1-2-96,0 2-96,0-14-128,-14 0-352,14-14-545,-28 14-672,2-12-1474,-1 12-5574</inkml:trace>
  <inkml:trace contextRef="#ctx0" brushRef="#br1" timeOffset="68343.89">6887 1867 7783,'-26'0'1569,"26"0"-416,-14 0 1858,14-13-1377,-13 13-289,13 0-480,0 0-385,13 0-191,1 13 255,25-13 33,1 0-193,13 14-32,-1-14 129,15 0-385,-1 0 0,0 0-192,-13 0-320,1-14-289,-28 14-704,0 0-513,-12 0-737,-14-13-1665,0 13-4803</inkml:trace>
  <inkml:trace contextRef="#ctx0" brushRef="#br1" timeOffset="68609.92">7218 1761 9833,'26'14'801,"1"-14"-801,-1 0 736,1 13 353,12-13-224,1 13-513,0-13-159,0 14 319,-1-1 161,-12 0-417,-15 0-256,2 0 160,-14 1 257,-14-1 191,-12 13 65,0-13-1,0 1-255,-14-1 223,14 0-576,-14 1-544,14-2-897,12 2-1666,-13 13-2562</inkml:trace>
  <inkml:trace contextRef="#ctx0" brushRef="#br1" timeOffset="70854.05">1726 8796 2338,'12'0'1057,"-12"0"-417,0 0 1699,0 0-193,0 0-929,0 0-128,0-14 192,0 14 128,0 0-352,0 0 64,0-13-128,0 13 32,0 0-128,-12 0-256,12 0-321,0 0-320,0 0-192,0 0-32,0 13 224,-13 1 32,13 13 96,-14 12-96,14 1 32,-14 13 0,14 0 32,0 0-160,0 0 64,0 0 64,14 0-96,-14 0 32,14-13-32,11-1 64,-11-12-64,-1-1-416,14-13-417,-14 1-128,-13-14-737,13 13-3587</inkml:trace>
  <inkml:trace contextRef="#ctx0" brushRef="#br1" timeOffset="73119.18">2043 9048 8712,'-13'0'1569,"13"0"97,-13 0 736,13 0-320,0-14-673,0 14-512,0 0-384,0 0-417,13 0 544,-13 14-63,13-1-289,13 0 33,1 13-193,0-12 32,-1 12-64,0 1-64,14-1 64,-14 1-256,14-14-32,-13 1-225,-14-2-223,1-12-289,-2 14-577,-12-14-736,0 0-2562</inkml:trace>
  <inkml:trace contextRef="#ctx0" brushRef="#br1" timeOffset="73351.19">2295 8995 13292,'13'0'1762,"-13"0"-1506,0 0 641,0 0 832,0 13-1440,-13-13-289,-1 26 160,2 1-32,-16-1-32,15 27 32,-12-13-96,11 0-32,-13-13-128,14-1-416,13-13-1378,0 0-2050,0 1-5477</inkml:trace>
  <inkml:trace contextRef="#ctx0" brushRef="#br1" timeOffset="73868.22">2520 8769 5541,'0'-13'224,"0"13"801,-14-13 2242,14 13-705,0 0-1312,0-13-65,-13 13 0,13 0-160,0 0-545,0 0-95,0 0-193,-14 0 0,14 13 160,-12 0-63,12 0 95,0 14-128,-14 0-64,14 12-95,14-12 95,-14-1-256,12 0 96,2 1-192,-1-14-513,1 1-384,11-1-288,-11-13-1282,13 0-3555</inkml:trace>
  <inkml:trace contextRef="#ctx0" brushRef="#br1" timeOffset="74087.23">2705 8809 1057,'0'0'12491,"0"0"-12331,0 14 1026,0-14 1248,0 13-1569,-14 0-801,14 13 0,0-12-32,0-1-96,14 14-513,-14-15-512,13 2-769,0-1-2145,0 0-5158</inkml:trace>
  <inkml:trace contextRef="#ctx0" brushRef="#br1" timeOffset="74626.25">2731 8677 11723,'0'-14'480,"-13"14"1410,13 0 768,0 0-1120,0 0-1058,0 0-448,0 0-160,0 0-192,0 0-321,0 0-960,0 0-2083,13 0-5380</inkml:trace>
  <inkml:trace contextRef="#ctx0" brushRef="#br1" timeOffset="75152.28">2890 8690 3363,'-13'0'6117,"13"0"-5380,0 0 1153,0 0-32,0 0-289,0 0-608,13 13-224,0 0-33,1 1-191,12 12-161,-13 0-95,14 1-257,-14 0 96,0-1-64,-13 1 32,13-14 96,-13 14-32,0-1-448,-13-13-609,0 14-961,0-14-4036</inkml:trace>
  <inkml:trace contextRef="#ctx0" brushRef="#br1" timeOffset="75909.34">3234 9299 13292,'13'14'416,"-13"-14"-31,0 13 768,0-13-352,0 0-545,0 0 192,0 13 193,0-13 0,0 13-193,0 1-160,0 12-192,0 0-64,-13-12-256,13-1-448,-13 14-642,0-27-1697,13 13-5348</inkml:trace>
  <inkml:trace contextRef="#ctx0" brushRef="#br1" timeOffset="76529.37">3552 9048 11466,'-13'0'1538,"13"0"-161,0 0 545,0 0-641,-14 0-736,14 0-609,14 0 512,-14 13 161,13 0-289,13 13-32,-13 1-64,15-14 65,10 14-225,-10-14-64,-2 14-32,14-14-128,-14 0-289,-13 1-640,14-2-352,-27-12-705,12 0-1538,-12 14-2786</inkml:trace>
  <inkml:trace contextRef="#ctx0" brushRef="#br1" timeOffset="76731.38">3763 9008 13869,'0'0'1377,"-12"0"-1025,12 26 1090,-14-12-129,1 12-416,0 0-609,-1 14-288,-12-13 96,12 13-160,1-14-256,0 14-673,1-27-833,-2 14-1665,14-14-4901</inkml:trace>
  <inkml:trace contextRef="#ctx0" brushRef="#br1" timeOffset="78457.48">3644 9074 4964,'0'0'833,"0"0"-833,0 13 1377,0-13 801,0-13-1057,0 13-544,13 0 512,-13-13 288,0 13-128,0-13-320,14 13-480,-14-14-257,0 14 0,0 0-128,0 0-160,-14 14 0,1 12 96,0 0 0,1 1 0,-16 13 0,15 0 0,0-14 32,0 0-32,0 1-64,13-14 192,0-13 385,13 0 159,0-13-191,13 0-193,2-13-96,-3-14 257,2 0-33,-1 0-320,1 0-96,-14 1-32,1 25 64,-14 1-384,0 13-33,-14 13 385,-12 14-64,0 12 32,-2 15 0,2-15 160,-14 15 65,14-2 63,13-25 64,-14 13-192,27-27 96,0-13 193,14 0-65,-1-13-224,13-14-64,15-13-160,-3 0 192,-10 1-384,11-14-192,-12 13 287,-15 0 65,2 14-32,-1 13-160,-13 13 64,-13 13 95,-13 0 290,12 27-161,-12 0 128,0-1-160,12 1 64,0 0 64,1-14 0,13 1 160,13-14 256,1-13-223,12-13-129,1 0-64,0-14-32,-1 0 32,0-12-256,-12 12 0,-2 1-1,-12-1-255,0 14 64,-12 0 63,-2 13 129,-12 13 224,12 14 32,-12-14 0,13 27 64,0-14-32,13 0 65,0-12-33,13-1 96,0-13 160,13 0-31,1 0-129,0-27-96,-15 15-128,15-15-64,-27 14 64,0-14-32,0 14-96,-27 0-96,15-1-193,-28 14-159,14 0-65,-1 0-96,0 27 481,1-14 160,12 0 128,1 14 128,13-14-160,0 1 96,13-2-96,15 2 0,-16-1 64,15-13-64,0 0 224,-15-13 1,15 13-33,-27-14-64,13-12 64,-13 13 0,0-14 65,-13 1-97,0-1-96,-1 14-96,2 0-160,-15-1-513,0 14 481,15 0-353,-2 0-127,-13 14-738,27-1-1601,-13 0-5028</inkml:trace>
  <inkml:trace contextRef="#ctx0" brushRef="#br1" timeOffset="79077.52">4081 9008 9769,'0'0'961,"0"0"-1218,0 13 514,0 0 383,0 1-576,0 12 0,0 14-32,0-14 161,0 14 159,14-13-128,-2-1-96,15-12 225,0-2 383,-1-12 129,1 0-224,-2-12-129,3-2 1,-15-12 191,13-1 1,-13 1-257,-13-14-319,14 13-290,-14 1-255,-14-1 192,14 14-257,-13 13-351,13 0 351,0 13 385,0 14 0,0-1 32,0 14 32,0 0 96,13 13-32,1-14 160,-14 15 32,13-15 225,-13-12 512,0 12 416,0-12 96,-13-14-384,-1 1-480,-12-1-449,0 0-256,-2-13-192,3 0-161,-16 0-383,15 0-225,-14-13-289,28 13-1024,-15-13-2531,27-14-5412</inkml:trace>
  <inkml:trace contextRef="#ctx0" brushRef="#br1" timeOffset="79451.53">4451 8623 11370,'-26'0'-64,"13"-12"192,13 12 1634,-13 0-513,13 0-1057,0 12 321,-14 2 416,14 12-417,0 1-63,0-1-65,0 1-256,0 12-288,0 2 448,14-15-288,-1 0 64,0 1-192,1-14-128,-2 1-513,15-2-704,-13-12-2211,11-12-6245</inkml:trace>
  <inkml:trace contextRef="#ctx0" brushRef="#br1" timeOffset="79609.55">4584 8703 8007,'0'13'4484,"-13"1"-4356,13-1 1378,0 0 31,0 13-1280,0 1-642,13-13-960,0 12-96,1-13-770,-1 0-2017</inkml:trace>
  <inkml:trace contextRef="#ctx0" brushRef="#br1" timeOffset="79739.56">4597 8677 10954,'-26'-14'-288,"26"1"-2499,0 13 641</inkml:trace>
  <inkml:trace contextRef="#ctx0" brushRef="#br1" timeOffset="80006.57">4690 8623 9737,'13'0'1986,"0"14"-929,0-1 32,1 0 192,13 1-641,-15 12-223,15-13-1,-13 14 193,-1-1-161,-1 1-127,-12 0-225,0-1-32,-12 0-385,12 1-768,-13 0-1857,-1-15-6087</inkml:trace>
  <inkml:trace contextRef="#ctx0" brushRef="#br1" timeOffset="80706.61">4955 8611 7238,'-14'0'2531,"14"-14"-1987,-13 14 1538,13 0 0,-13-13-737,13 13-736,0 0-321,0 0-320,0 0 321,13 0 95,-13 13-160,27 1 0,-14 12 257,13 0-1,1 1-352,0-1 417,-2 27-417,3-13 32,-3 26-96,-11-12-32,13-2 128,-27 15-96,13-15 65,-26 2 63,13-15-128,-14 15-64,-13-15-64,2-12-321,-3 12-511,15-12-994,-12-14-2851</inkml:trace>
  <inkml:trace contextRef="#ctx0" brushRef="#br1" timeOffset="81124.64">5484 9021 15246,'-27'27'1922,"27"-27"-1442,-12 13 898,12-13-354,0 0-127,12 0-64,2 0-513,12 0-127,14 0-225,0 0-321,-1 0-640,2-13-1089,-2 13-256,-12-14-2979</inkml:trace>
  <inkml:trace contextRef="#ctx0" brushRef="#br1" timeOffset="82560.72">4571 8557 160,'0'0'3715,"0"0"-2594,-13 0 1282,13 0 511,0 0-736,0 0-704,0 0-353,0 0-513,0 0-159,0 0-129,0 0-96,0 0-160,0 0-64,0 0 32,0 0-32,0 0 96,0 0-31,13 0 31,-13 0 32,0 14 64,13-14-32,-13 0 192,0 0-223,0-14 383,0 14-352,0 0-160,0 0 128,0-12-32,0 12-128,-13 0-32,13 0-288,0 0 64,0 0-33,0 0 33,0 0 64,0 12-96,0-12 288,0 0 32,0 0 96,0 0 64,13 0 64,-13 0 256,0 0 321,0 0-480,0 0-353,0 0-449,-13 0-192,13 0-2145,0 0-11852</inkml:trace>
  <inkml:trace contextRef="#ctx0" brushRef="#br1" timeOffset="84137.81">6186 8941 11370,'0'0'1762,"0"14"-1378,0-14 737,0 0 64,0 0-608,0-14-609,0 14-32,0 0 160,0 14 192,0-1 97,0 0 31,0 1-64,0 12 33,0 1-161,-14-1 0,14-13 193,0 14-193,14-14-160,-14 14 128,13-1-128,-13-13 96,12 1-64,2-14 0,0 13 1,-14-13-65,13 0-161,-13 0-319,0 0-353,13 0 97,-13 0-257,0 0-449,0 0-544,0 0-1184,0 0-3365</inkml:trace>
  <inkml:trace contextRef="#ctx0" brushRef="#br1" timeOffset="84483.83">6186 8809 13869,'-14'14'1377,"1"-14"-1185,13 0 225,0 0-97,0 0-384,13-14-609,-13 14-992,14 0-1667,-1 0-5380</inkml:trace>
  <inkml:trace contextRef="#ctx0" brushRef="#br1" timeOffset="84778.84">6410 8875 832,'-13'0'11787,"13"0"-10890,0 0 609,0 0 544,13 0-737,0-13-544,14 13-801,-13-13 320,11 13-288,3-13-320,-15 13-962,13 0-543,-26 0-866,13 0-1537,-13 0-2755</inkml:trace>
  <inkml:trace contextRef="#ctx0" brushRef="#br1" timeOffset="84988.86">6464 8756 7238,'-14'0'1538,"14"0"-1058,0 0 2019,0 13-481,14 0-993,-14 14-609,0-13-160,0 12-192,12 14-64,1-14-128,-13 0-320,14 1-545,0-14-673,-14 1-832,13-1-737,-1 0-2819</inkml:trace>
  <inkml:trace contextRef="#ctx0" brushRef="#br1" timeOffset="85362.88">6622 8716 10217,'0'-13'1153,"0"13"-1153,0 0 1570,0 13-289,0-13-961,0 14-160,13 12-96,-13-13-31,0 14-1,14 0 0,-14-14 32,0 13 0,13-13 0,-13-13 64,0 14 32,0-14 256,0 0 193,0 0-577,0-14-192,13 14 32,-13-13-64,13 0-1,0 0 161,-13 0 257,14 13 223,0 0-96,-14 13-95,13 0 31,-13 0-192,12 14-96,-12-14-64,13 0-353,-13 13-607,14-12-738,-14 12-3267</inkml:trace>
  <inkml:trace contextRef="#ctx0" brushRef="#br1" timeOffset="85551.89">6542 9087 16399,'-39'27'1121,"39"-14"-1569,0-13 896,14 0 1090,11 0-834,2-13-608,13 13-160,0-14 0,12 14-705,-11-13-736,-16 13-1506,16 0-4260</inkml:trace>
  <inkml:trace contextRef="#ctx0" brushRef="#br1" timeOffset="85969.9">7390 8929 13004,'13'-14'2146,"-26"14"-417,13 0 161,0 0-480,-13 0-610,13 0-575,13 0 95,0 0 96,1 0-288,12 0-64,0 0-608,0-13 31,14 13-1184,-14 0-33,1-13-1056,-13 13-2531</inkml:trace>
  <inkml:trace contextRef="#ctx0" brushRef="#br1" timeOffset="86163.92">7483 8730 11530,'0'0'-256,"0"13"737,0 0 1889,0 0-608,0 14-1026,0 0-480,0 12-159,0 1-161,0-1-641,12 1-1057,-12 13-480,14-26-609,-1-1-352,0 1-2626</inkml:trace>
  <inkml:trace contextRef="#ctx0" brushRef="#br1" timeOffset="86741.96">7641 8968 3971,'14'27'641,"-14"-1"448,0-13 256,0 14-608,13-1 320,-13-13-64,13 1 352,-13-14 609,0 13 224,0-13-705,0 0-928,0-13-385,0-1-256,0-12-513,0 13-864,13-14-737,-13 14 160,13-13 737,14 12 736,-14 1 385,13 13 256,1 0 64,-14 0 449,13-13 640,-12 13-128,-1 0-128,1 0-481,-14 0 97,0 0-289,0 13-160,-14 0-96,1 1-64,-1 12 96,2 1-128,-2-1 64,14 0-160,0-12 128,0 12-128,14-26 320,-2 14 288,2-14-95,13-14-33,-14 1 0,-1 0 161,2-1 127,-14-12-95,14 13-225,-14-14-192,0 14-96,0 0-160,-14 0 96,14-1 0,0 14-192,-14 0 160,14 0 160,0 14 64,0-14-160,0 13 64,0 13-32,14-12-352,0-1-513,-1 0-545,0 13-1184,0-26-1122,0 14 513,1-1-128</inkml:trace>
  <inkml:trace contextRef="#ctx0" brushRef="#br1" timeOffset="86871.96">8038 9061 1153,'0'-40'416,"0"27"2114,0 0 898,0-1-1539,0 14-1440,13 0-257,-13 0-32,0 14 96,14-1-448,-14 13-1217,0-12-2339</inkml:trace>
  <inkml:trace contextRef="#ctx0" brushRef="#br1" timeOffset="87333.99">8144 9114 32,'0'13'3235,"0"-13"-1570,0 0 481,0-13-32,0-1-897,0 1-576,14 0-161,-14-13 129,12-1 256,1 14-321,-13 0-319,14-1-33,0 14 352,-14-13 161,13 26-97,-13 1-543,12-1-1,-12 13-32,0-12-160,14 12-129,-14 0-319,0-12-738,0-1-383,0 0-673,13 1-3620</inkml:trace>
  <inkml:trace contextRef="#ctx0" brushRef="#br1" timeOffset="87571">8038 8836 12844,'-39'0'352,"25"13"-832,14-13 1440,0-13 450,0 13-1538,0-13-961,14 13-3267</inkml:trace>
  <inkml:trace contextRef="#ctx0" brushRef="#br1" timeOffset="87990.03">8395 8995 7783,'0'26'2434,"0"-13"-768,0 1 31,0-1-896,14 13-641,-14 1-160,0-14 0,14 14-64,-14-14-192,13 0-321,-13 0-448,12-13-1537,-12 0-6150</inkml:trace>
  <inkml:trace contextRef="#ctx0" brushRef="#br1" timeOffset="88104.03">8382 8889 10537,'0'-40'-256,"0"40"-2018,0-13-320</inkml:trace>
  <inkml:trace contextRef="#ctx0" brushRef="#br1" timeOffset="88741.07">8528 9087 13773,'13'27'992,"-13"-27"-1088,0 0 609,0 0-481,0-14-256,14 1 128,-14 0-97,13 0-415,0 0-129,-13-1 353,0 14 31,0 0 33,13 0 448,-13 0-64,0 14-32,0-1-128,0 13-128,0-13 160,13 1-352,1-1-1,-1 0 609,0-13 321,0 0 31,14 0 353,-13-13 128,-2 0-160,-12-1-673,0 1-736,0 0-97,0 13 129,0-13-65,-12 13-160,-2 13 225,0 0-321,14 0 0,0 1 129,0-1 255,0 14 417,0-27 160,14 13 737,0 0 512,-2-13 33,1 0-257,-13-13-288,13 0-609,-13 13-480,0-14-481,0 1-64,0 13-31,0-13-610,0 13 930,14 0 416,-14 13 32,14 14-64,-2-1 128,2 1-96,-1-1 96,0 14 480,-13-14 545,0 1 513,0-1 864,0 1-833,-13-14-63,0 0-513,-13 14-865,-2-27-160,2 13-160,-14 0-289,14-13-31,0 0-257,12 0-704,-12-13-2339,13 0-7174</inkml:trace>
  <inkml:trace contextRef="#ctx0" brushRef="#br1" timeOffset="89410.11">9004 9167 10537,'0'0'1730,"0"0"-1570,0 0 97,14 0 703,-14 0-127,0 0-160,0-13-1,13 13 1,1-14-64,-2 1-129,2 0-128,-1-1-255,0 1-194,-13 0-223,0-13-96,0 12-1,-13 1-63,13 0 96,-13 13 95,-1 0 65,-12 13 160,13 0 32,-1 1 64,14 12-32,0 0 96,0 1 0,0 0 32,14-14 97,13 13 63,-15-12 32,15-1 161,0-13 63,-15 0 65,2 0-289,-1-13-256,-13-1 160,13-12-384,-13 13-128,0-1 224,0 1-192,0 0 31,0-1-31,0 14 288,14 0 32,-2 14-64,2-14 32,12 13 0,0 0-32,-12 14-32,13-14-224,-2 0-545,3 1-416,-15-1-513,0 0-896,1-13-2018</inkml:trace>
  <inkml:trace contextRef="#ctx0" brushRef="#br1" timeOffset="89591.12">9349 9048 13196,'0'-14'288,"-14"28"-224,14-1 1506,-14 0-193,2 13-993,-15 1-287,14 0-97,-1 12-97,2-12-671,12 0-930,0-1-448,0-13-2658</inkml:trace>
  <inkml:trace contextRef="#ctx0" brushRef="#br1" timeOffset="90153.15">9455 9074 12427,'0'-26'513,"-14"26"-481,1 0 897,0 0-32,-1 13-481,-12 13-256,13 1 0,13-1-64,0 14-256,0-13-256,13-1 192,1-12 159,12-2 194,-13-12 63,14 0-64,-15 0 96,2 0 32,-1-12 33,-13-2 31,0-12-224,0 12-288,0 1-353,0-13-95,0 12 159,0 1 321,-13 13-1025,13 0 416,0 0 641,0 13 256,13 1-96,-13-1 128,0 13 161,13 1-257,-13-14 256,14 1 32,-14-2 321,0 2 608,0-14 65,12 0-930,-12 0-448,0-14-64,0 2 0,0-2 32,0 1-64,0 0 31,0-1-95,0 1-192,0 0 128,0 13-65,14 0-287,-14 0 159,13 0 97,-13 0 288,14 13 224,-14 0 96,13-13-160,-13 14-96,12-14 33,-12 13-1,14-13-193,-14 13-735,0-13-1250,14 0-769,-14 0-1569</inkml:trace>
  <inkml:trace contextRef="#ctx0" brushRef="#br1" timeOffset="90564.18">9719 9180 11050,'0'27'1858,"-13"-1"-2243,13 0 481,-13 1 513,13 13-289,-14-14-416,14 1-1121,0-1-545,0 1 898,0-1-1,0-12 577,14-14 1601,-14 0 609,0 0 160,0-27-321,0 14-31,0-14-705,0 1-256,0-1-673,0-12-673,0-1-448,13 0-416,0-13 928,0 27 257,14-1 128,-1 14 256,-13 26 64,14 0 0,-13 1 193,11 12-193,-25 1 96,13-1 385,-13-12 64,-13 12 63,1-13-351,-1-13-257,-15 13-480,15-13-641,-13 0-609,13-13-1024,-14 13-2531</inkml:trace>
  <inkml:trace contextRef="#ctx0" brushRef="#br1" timeOffset="90780.19">9891 8862 13292,'0'13'64,"0"1"128,0-1 1922,14 14-96,-14 12-1089,0-12-384,0 12-161,0 1-256,0 0-160,0 0-641,0 13-352,13-27-256,-13 14-929,13-27-3459</inkml:trace>
  <inkml:trace contextRef="#ctx0" brushRef="#br1" timeOffset="91105.21">10076 9220 11851,'0'-13'672,"0"-1"-351,0 14 1536,0-13-1152,0 13-673,13-13 192,1 13 321,-14-13-65,14-1 1,-1 14-97,-13-13-224,0 13-320,0 0-128,-13-13 96,-1 13 96,-13 0-1,1 13 1,13 0 96,-14 1 0,14-1 225,0 0 95,13 14 0,0-14 161,13 14-129,13-15-256,1 2-224,-1-1 0,1-13-160,0 0-385,-15 0-576,15 0-1378,-13 0-6085</inkml:trace>
  <inkml:trace contextRef="#ctx0" brushRef="#br2" timeOffset="96652.52">4677 8438 1217,'0'0'1057,"0"0"-481,0 0 1,0 0 95,0 0-127,0 0 63,0 0-95,0 0-161,0 0 225,0 0-97,0 0 129,0 0-225,0 0 33,0 0-65,0 0 64,0 0 97,-14 0 192,14 0-97,-13 0-127,0 0-33,0 0-192,0-13 129,-1 13-129,-12 0-256,0 0 0,-2 0-32,3 0-32,-2 0 64,1 0 0,-1 0 32,0 13-32,1 0 0,13-13 0,-14 14-32,14-2-32,0 2 32,0 0-32,0-1 32,13 0 32,-14 1 0,0-2 0,14 2 96,0-1-64,-12 0 32,12 1-64,0-2 96,0 2 0,0-1 0,0 0 0,0 1-96,0 12 96,0-13 32,0 1 64,12 12-159,-12-13 63,0 0 32,0 1-32,14-1-64,-14 1-32,0-1 64,14 0-32,-14-13 0,13 13 32,-13 0-64,13 1 64,0 12-32,-13-12-32,13-2-32,1 2-128,-1-1 160,-13 0-64,13 1 32,0-1 0,0 0-64,14 0 96,-14 1 64,1-1-128,-2 0 64,15 0 0,-13 0-64,-1 1-32,13-1 32,1 0 31,-14 1-63,13-14 64,1 13-32,-1-13 0,1 0-96,-1 13 96,0-13 96,1-13-64,-1 13-64,1 0-32,0-13 64,12-1 64,-12 1-32,-1 0 64,1-1-32,-1 1 96,0-13 352,-12 13 289,0-14 288,-1 1-192,-1 12-97,-12-26-223,0 14-257,0-14-32,0 1 97,-12-1-161,-15 0-96,0-13-128,1 0 64,-14 14 96,1-15 448,-2 28-319,2 0-225,0 12-96,12 0-161,-13 14-159,0 0-705,14 0-1698,-14 0-3331</inkml:trace>
  <inkml:trace contextRef="#ctx0" brushRef="#br1" timeOffset="102688.87">4624 8716 224,'0'0'1537,"0"0"-544,0 0 416,0 0-255,0 0-674,0 0 97,0 0 255,0 0-383,0 0-1,0 0 225,0 0-65,0 0-31,0 0 96,0 0-33,-13-13-223,13 13-65,0 0-192,0 13-64,0-13-96,0 0-32,0 0-64,0 0 32,0 0 0,0-13 32,0 13-32,0 0 96,0 0-32,0 0-32,0 0 96,0 0 32,0 0 0,0 0 64,0 0 32,0 0 65,0 0-65,0 0-96,-14 0 96,14 0 128,0 0-63,0 0-1,0 0 32,0 0 32,0-13-31,0 13-97,0 0 32,0 0-32,0 0 0,0 0-159,0 0-1,0 0-64,0 0-1,0 0-63,0 0 32,0 0 0,0 0 32,0 0 96,0 0 32,0 13 33,0-13-1,0 13-64,0 1-32,0-1 0,0 0 0,0 0 0,14 0-32,-14 1 32,0-1-32,0 1 0,0-14 32,0 13-32,0 0 32,13-13 0,-13 0 64,0 13 0,0-13 0,0 0 0,0 0 32,-13 0 33,13 0-129,0 0 32,0 0-32,0 0-32,0 0-64,0-13 64,0 13-32,0-13 64,0 13-64,0-13 0,-14 13 32,14-14-64,0 14-33,0-13 33,0 13 32,0-14-160,0 14 64,-13-13 32,13 13 32,0-13 32,0 13 0,0 0-224,0 0-353,0-13-352,0 13-576,0 0-3460</inkml:trace>
  <inkml:trace contextRef="#ctx0" brushRef="#br1" timeOffset="105142.01">6225 9511 5477,'0'14'768,"0"-1"-736,0-13 1346,14 0-161,-14 0-833,13-13 129,-13 13 416,13 0-193,0 0-223,0 0 352,14 0-97,-14 0-159,0 0-129,14-14-95,-1 14-193,0 0-64,15 0-64,-2 0 0,0 14-32,15-14 32,-15 0-32,14 13 32,-12-13 0,-3 0 65,3 13-97,-2-13-32,1 14 0,-14-14-97,-12 0-287,12 0-577,-26 0-993,13 0-2690</inkml:trace>
  <inkml:trace contextRef="#ctx0" brushRef="#br1" timeOffset="113172.47">6729 3285 11723,'-14'13'480,"14"-13"-608,0 0 640,14 0 513,11 0-288,2 0-449,13 0-192,13 0 353,0 0 288,27 0-193,-14-13-128,12 13-223,-11 0-161,-14 0-64,0 0-257,-14-13-95,-12 13-673,0 0-609,-15 0-1280,2 0-1667,-28 0-1344</inkml:trace>
  <inkml:trace contextRef="#ctx0" brushRef="#br1" timeOffset="113446.48">7218 3245 7366,'-13'-13'1314,"13"13"-738,0 0 417,13 0 192,0 0 0,13 0-672,2 0-257,-3 0 64,28 13-127,-13-13 31,13 13-64,-14-13 0,1 14 257,0-1 191,-13 0 33,-14 13-577,-13-12 32,0-1 128,-13 0 64,-14 1-31,-13-1-129,14 1 64,-14-1-288,14 0-481,0 0-576,-1 0-769,14 1-2594,13-1-4579</inkml:trace>
  <inkml:trace contextRef="#ctx0" brushRef="#br2" timeOffset="116777.67">11387 6067 12427,'-27'13'-128,"27"-13"-577,0 0 321,0 0 352,-13 27 32,13-14 0,0 27 64,0-1 128,13 14 225,0 0 383,14 13 33,-14 1-416,13-1-257,-12 1-32,-1 25-96,0 1 96,0 0 64,-13 13 705,0 0-288,0 13-257,0 0-64,0 13-96,0 14 513,-13-13-385,13 12-255,0-12-1,-13-1 128,13 1 224,13-1-31,-13-40 319,13-12-223,0-14-129,1-12-224,0 12 32,-1-13-288,12 13-64,-11-13-737,0-13-1121,-1-14-1986,0 1-9479</inkml:trace>
  <inkml:trace contextRef="#ctx0" brushRef="#br2" timeOffset="117470.71">11943 6385 12940,'-27'0'1890,"27"0"-994,0 0 161,-13 0 193,13 0-257,0 0-769,13 0-96,0 13 320,14 14-191,-1-14 31,14 13 32,13 1-288,0-1 96,-13-13-480,13 14 128,-14-13-161,1-1 129,-14 0-288,-13-13 512,1 0-609,-14 0 64,0 0-287,-14 0-1443,1 0-2882</inkml:trace>
  <inkml:trace contextRef="#ctx0" brushRef="#br2" timeOffset="117765.73">12287 6292 11755,'0'-13'1345,"0"0"-256,0 13 865,0 0-833,0 13-897,-14 0 0,1 14 257,0 13-33,-13-1-31,-1 14 159,1 0-224,-14 0-191,13 1-1,1-15-32,-1 1-192,14-14-96,13-13-897,0 1-128,0-1-1250,0 0-4227</inkml:trace>
  <inkml:trace contextRef="#ctx0" brushRef="#br2" timeOffset="119143.81">12643 5987 12299,'-12'-12'545,"12"12"576,-14-14 512,14 14-448,0 0-544,0 14-353,-13-2 257,13 15 127,0 0-63,-13 12-64,13-12-129,0 12-160,0 1-32,0 0-160,0-14 0,13 1-31,0-14-322,1 0-159,-2 1-641,2-14-545,-1 0-1088,1 0-3364</inkml:trace>
  <inkml:trace contextRef="#ctx0" brushRef="#br2" timeOffset="119331.82">12737 6093 14157,'0'40'544,"0"-27"-255,0 14 1216,13-14-480,-13 14-929,0-14-64,13 13-160,1-12-160,-14-1-353,12-13-736,-12 13-1666,14-13-2434</inkml:trace>
  <inkml:trace contextRef="#ctx0" brushRef="#br2" timeOffset="119468.83">12750 6014 13196,'0'-13'-769,"0"13"-2594,13 0 2082,-13 13-1506</inkml:trace>
  <inkml:trace contextRef="#ctx0" brushRef="#br2" timeOffset="119691.84">12855 5961 4676,'0'-13'5829,"14"13"-4868,-14 0 1666,13 13-417,0 1-1089,1-2-416,12 15-481,1 0 0,-14 12-32,13-12-32,-12-1-128,-1 14-128,-13-14-288,-13 14-385,-1-13-352,0 12-576,-11-12-2595</inkml:trace>
  <inkml:trace contextRef="#ctx0" brushRef="#br2" timeOffset="121668.95">12737 6080 32,'0'0'1697,"0"0"289,13 0-64,-13-13-545,13 13-480,-13 0 64,0 0 128,0 0 32,0-13 32,0 13 224,0 0-224,0-13-192,0 13-192,0 0-224,0-14-129,-13 14-192,13 0 0,0 0-63,0 0-97,0 0 32,13-13 0,-13 13-96,0 0 64,0 0 0,0 13 96,0-13 289,14 0-161,-14 14 96,0-1-96,0 0-127,0 0-1,0 14-32,12-14-64,-12 13-32,0-12 64,14 12-96,-14 1 32,0-14 32,0 0 64,0 0-192,13 1 96,-13-1 0,0-13-32,0 0-32,0 0-224,0 0-256,0 0-257,0 0-192,0 0-641,-13 0-1857,13-13-8841</inkml:trace>
  <inkml:trace contextRef="#ctx0" brushRef="#br2" timeOffset="122252.99">12803 6146 3363,'0'-13'1889,"0"13"-2913,0-13 1184,0 13 512,0 0-447,0-13-65,-14 13 833,14 0 160,0-14-160,0 14-289,0 0-31,0 0-161,0-13-448,-12 13 1,12 0 95,0 0 32,12 13 160,-12-13 481,0 14 0,14-1 288,-14 0-481,0 0-159,13 14-161,-13-14-192,13 14-96,-13-14-320,0 13-353,0-12-448,14-1-576,-14 0-2179</inkml:trace>
  <inkml:trace contextRef="#ctx0" brushRef="#br2" timeOffset="124165.1">13543 6425 15118,'0'13'1377,"14"-13"-640,-14 0 1057,14 0-449,12 0-320,-13-13-641,14 13-448,-1 0-64,0 0-449,1 0-704,-14 13-1089,0 0-1730,-13 0-5733</inkml:trace>
  <inkml:trace contextRef="#ctx0" brushRef="#br2" timeOffset="124294.1">13571 6557 10954,'-28'40'3811,"28"-40"-3362,14 14 448,0-14 640,25 0-95,1 0-898,-1 0-640,-12-14-1281,12 14-1026,-11 0-5188</inkml:trace>
  <inkml:trace contextRef="#ctx0" brushRef="#br2" timeOffset="124807.13">14073 6319 11274,'13'-14'897,"1"14"705,13-13 351,-1 13-351,0 0-353,14 0-288,12-13-513,-12 13-191,0 13-289,0 0-96,-26 1-129,-2 12-63,-12 0-128,-26 14 95,-1 0 225,2-13 128,-16-1 256,2 0 65,12 1 255,14-13 33,-1-14-161,14 13-224,14 0 225,-1-13-161,14 14-128,12-2-160,2-12-448,-2 0-641,14 0-961,-27 0-1409,0 0-6727</inkml:trace>
  <inkml:trace contextRef="#ctx0" brushRef="#br2" timeOffset="125109.15">14709 6279 11370,'13'-13'513,"-13"13"384,0 0 800,0 13-287,13 13-161,-13 1-449,13 12 193,-13 15-64,13-15-416,-13 14-193,14-13-480,-14 14 544,13-28-320,-13 0-288,13 1-160,-13-14-449,0 0-544,0-13-962,0 0-3970</inkml:trace>
  <inkml:trace contextRef="#ctx0" brushRef="#br2" timeOffset="125737.19">15000 6359 16591,'13'0'-224,"-13"12"-288,0-12 896,-13 14 160,13-1-383,-13 0-129,13 14 0,-14-1 160,14-12 0,0-1-64,14 0 32,12 0 193,-13 0-161,14-13 160,-1 14-160,14-14 65,-14 0 63,0 0 64,-12 0-192,13 0-31,-27 0-161,0 0 0,0 0-353,0 0-287,0 0-129,0 0 160,0 0 257,0-14-257,-13 14-95,13-13-129,0 13 96,-14 0 417,14 0 256,0 0 96,0 0 192,0 0 192,0-13-63,14 13-161,-14 0 160,13 0-127,-13-13-1,12 13 160,1-13-128,-13-1 1,14 1 223,-14 0-128,0 0 1,0-1 127,0 1-224,-14 0-31,1-1-33,1 2 32,-1-2-288,-15 1 96,15 0-160,-13-1 128,13 14-64,-14 0-128,14 0 96,-13 0-353,12 14-320,1-1-288,0 14-384,13-15-128,-13 2-321,13-1-480,0 0-97,0 1-768</inkml:trace>
  <inkml:trace contextRef="#ctx0" brushRef="#br2" timeOffset="126061.2">15463 6279 15150,'14'0'-96,"-14"0"-193,-14 0 1795,14 13-641,-14 14-769,1-14-64,1 14 192,12-1 32,0 0-31,12 1 63,1-14-160,1 0 160,13 1 129,12-1-65,-12-13-96,12 0-160,14 0-64,-26 0-32,-1 0-288,0-13-481,-26 13-1024,0-14-2179,0 14-8488</inkml:trace>
  <inkml:trace contextRef="#ctx0" brushRef="#br2" timeOffset="126243.22">15648 6345 16111,'-13'66'384,"0"-26"801,0 0 1282,13-1-930,0-12-1409,0 13-224,0 0-480,13-14-738,-13 1-1088,0-14-2627</inkml:trace>
  <inkml:trace contextRef="#ctx0" brushRef="#br2" timeOffset="127207.27">8965 1523 8199,'-14'0'32,"14"-13"385,-13 13 1184,-13 0-256,-1-13-896,-12 13-417,-14 0 0,-1 13 32,2-13 64,-14 13 0,-14-13-128,-13 14-128,1-1-32,-14 0-609,0 0-96,27 14 609,-14-1 224,26 0-32,15 1 64,12 13 384,14-1-95,12 1-33,14 0-96,27 0 96,0-1 289,26 1-97,13 13-255,26-13-290,28 0-447,-1-14-833,27 0-801,-1-12 416,-12-14 1570,-1 0 2338,0-14 608,-13-12-928,0 0-128,-26-14-33,-14 0-352,-26 0-736,-26 0-257,-15-12-127,-12-1-514,-39-14-159,-14 1-225,-13 13 609,-27 0 641,-12 14 63,-2 12-544,15 14-96,13 0-128,13 13-929,25 0-2979,2 13-6758</inkml:trace>
  <inkml:trace contextRef="#ctx0" brushRef="#br2" timeOffset="129393.4">12101 7313 13805,'-40'0'1057,"27"0"64,13 0 608,-13 0-480,26 0-448,0 13 128,1 0 0,25 0-224,2 0-289,-2 14-96,14-14-160,0 13-95,0 1-33,0-14-64,-14 14-193,-12-14-287,0 1-321,-15-2-128,2 2-544,-14-14-289,0 0-288,-14-14-1730,2 2-3298</inkml:trace>
  <inkml:trace contextRef="#ctx0" brushRef="#br2" timeOffset="129595.4">12445 7259 13548,'-12'0'1378,"-2"0"-1058,-13 14 1249,14 12 225,-13 1-609,-14-1-704,14 14-321,-14 13-32,0-13 128,1 12-352,12 2-64,14-28-160,13 1-577,-14-14-865,14 0-1153,14-13-3298</inkml:trace>
  <inkml:trace contextRef="#ctx0" brushRef="#br2" timeOffset="129891.42">12643 7008 11562,'0'-27'1089,"0"14"-352,0 13 1089,-12 0 256,-2 13-801,1 1-608,-14 12-161,15 0-95,-2 14-65,14 0-96,0 0-256,0-14 64,14 14 0,-2-14 0,15 1 32,-14-14-480,13 1-449,1-1-608,0-13-673,-1 0-2146,-12 0-6022</inkml:trace>
  <inkml:trace contextRef="#ctx0" brushRef="#br2" timeOffset="130187.43">12750 7087 13516,'27'-13'545,"-1"0"1024,0 13 673,14-14-768,-14 14-802,0 0-479,1 0-225,-13 14 32,-28 12 0,1 1-96,-1-1-1,-12 1 97,0-14 64,0 14 1,-1-15 191,27 2 160,-13-14-31,13 0-225,13 14-32,14-14-32,-1 0-160,14 0-321,-1-14-928,-12 14-352,-1 0-930,1-14-1921,-14 14-3716</inkml:trace>
  <inkml:trace contextRef="#ctx0" brushRef="#br2" timeOffset="130425.45">12987 6901 13388,'14'0'641,"13"14"320,-14 0 1249,27-2-449,-14 15-768,0-14-736,14 27-193,-27-14-32,0 14 32,-13 0-32,0 13 96,-13-14 64,0 1-64,0 0-128,-14-13-96,1-14-224,13 13-193,0-12-608,-1-1-961,1-13-3010</inkml:trace>
  <inkml:trace contextRef="#ctx0" brushRef="#br2" timeOffset="131016.49">13518 7339 8167,'-13'0'2787,"13"0"-1250,0 0 1666,-14-13-896,14 13-770,0 0-480,14 0-256,-14 0-225,25 0 33,2 0-321,0 0-192,12 0-32,1 0-32,0 0-192,-14 0-512,0 13-706,-12-13-992,0 0-2178,-14 13-8841</inkml:trace>
  <inkml:trace contextRef="#ctx0" brushRef="#br2" timeOffset="131182.5">13438 7471 14765,'26'0'0,"-13"0"1154,28 0 863,-2 0-992,14 0-704,0-13-161,-13 13-320,-1 0-769,-12 0-1505,0 0-4645</inkml:trace>
  <inkml:trace contextRef="#ctx0" brushRef="#br2" timeOffset="131716.53">14271 7180 10922,'0'0'1729,"-12"0"-1184,12 0 416,0 13 512,0 1 33,0 12-225,0 0-352,0 14-96,0 0-225,12 13-384,-12-14-160,0 15-128,14-14-96,-1-14-416,-13 0-193,13-12-416,-13-1-96,0 0-1890,14-26-5349</inkml:trace>
  <inkml:trace contextRef="#ctx0" brushRef="#br2" timeOffset="131983.54">14563 7167 16207,'13'13'1249,"-13"0"-1473,0-13 896,-13 14 866,13-2-1090,-14 16-255,2-2-129,12 0 64,0 1 128,12-1-192,15 1 224,12-14-96,2 0-127,-2-13-65,1 0-161,0 0-127,-1-13-160,-12 13-449,-1-13-448,-26 13-834,0-14-2849</inkml:trace>
  <inkml:trace contextRef="#ctx0" brushRef="#br2" timeOffset="132214.56">14748 7193 10826,'0'0'2915,"0"0"-2787,0 14 1473,13 12 193,-13 0-449,0 14-544,14-13-321,-14 26 193,13-14-289,-13 1-384,13-13 32,-13 13-128,0-14-320,0 0-609,13 1-352,-13-14-321,0-13-993,13 0-2401</inkml:trace>
  <inkml:trace contextRef="#ctx0" brushRef="#br2" timeOffset="132560.57">15158 7127 9609,'0'0'544,"13"0"-256,-13 0 2467,0 13-321,14 14-992,-14-1-449,0 0 0,14 14 96,-14 0-321,0 13-415,0-13-1,0-1-256,13-12-64,-13 13 96,12-13-352,-12-1-224,0-12-353,0-2-416,0 2-545,0-14-1569,0 0-5061</inkml:trace>
  <inkml:trace contextRef="#ctx0" brushRef="#br2" timeOffset="132942.6">15595 7167 15374,'-13'13'-128,"13"-13"-320,-13 13 1088,0 1 577,-14 12-993,0 0-127,2 28-1,-3-2 96,3 1-192,25 0-256,0 1 31,0-2 193,25-25-64,3 13-160,-3-27 192,16 0 192,11-13 96,-12 0-32,0-13 193,-14 0-97,-13-14 225,-13 1-97,0 0-224,-13-2-384,-27 2 64,1 0 32,-14 12-225,0 1-992,0 13-1345,14 0-10122</inkml:trace>
  <inkml:trace contextRef="#ctx0" brushRef="#br2" timeOffset="134261.67">8833 2345 8776,'0'-14'897,"0"1"-417,-14 13 865,-12-14-800,0 1-225,-2 13-256,-10 0 32,-16-13 0,-12 13 1,0 0-97,-13 0-32,-1 13-33,-13-13 1,13 27-64,1-14 64,26 14-96,-13-1 64,27 1 128,-2 13-128,16-1 192,11 1-128,14 0 96,0-1 0,39 1 96,2 0-128,25-14-32,13 1 0,27 0-224,13-15-545,1 2-320,12-14 705,-13 0 256,13-14 416,-13-12 1057,0-14 962,-13 14-161,-14-14-225,-12 0-735,-26 1-482,-28-1-480,-13-13-384,-26 13-192,-13-13-353,-28 14 65,-26-2 415,2 15 225,-28-1-64,14 14 0,-2 0 64,2 13-128,25 13-2146,14 0-5669</inkml:trace>
  <inkml:trace contextRef="#ctx0" brushRef="#br2" timeOffset="136220.79">12392 8319 10281,'14'-13'1858,"-14"0"-641,-14-1 897,14 14-640,0 0-834,-13 0-191,13 0-161,0 0-480,0 27 96,0-14 64,0 27 64,0-14-64,0 14 32,13-14-32,1 0-1,-14-12 98,13 0-65,13-1 224,1-13 32,0 13-64,-1-26 96,0 0-95,0-1-1,-12-26-64,-1 0-256,0 14-64,-13 0-161,0 12-63,0 1 0,0 26-289,-13 1 256,13 12 417,0 14-64,0 0 128,0 13 32,0-26 65,13 12 31,-13 14-64,0-13 160,14 26 32,-14-27 321,12 15 128,-12-28 191,-12 14 226,-2-27-386,1 1-127,-14-2-417,1-12-192,0 0-320,-14-12-353,0-2-480,1 1-288,12-14-673,1 1-929,-1 0-3908</inkml:trace>
  <inkml:trace contextRef="#ctx0" brushRef="#br2" timeOffset="136540.79">12869 8041 12812,'13'-26'1281,"-13"12"-929,0 14 1282,-13 0-385,13 14-865,-14 12 193,14 0 95,-12 14-159,12-13-577,-14 12 448,14 1-384,0-14 32,14 14-32,-2-13-192,2-1-288,-1-13-289,14 1-256,-15-14-865,15 0-3171</inkml:trace>
  <inkml:trace contextRef="#ctx0" brushRef="#br2" timeOffset="136728.81">13054 8107 9993,'0'0'2498,"0"13"-1921,0 1 1249,0-1-225,0-1-896,0 16-449,0-2-288,13-12 64,1 12-192,-1 0-321,0-12-447,0-1-1315,0-13-3010</inkml:trace>
  <inkml:trace contextRef="#ctx0" brushRef="#br2" timeOffset="136972.81">13160 7949 12107,'0'0'2723,"13"0"-2339,0 12 1378,0 15 127,15 0-447,-2-1-609,0 14-641,1-1-32,-14-12 32,0 13 32,0 0-224,-13-14 64,0 0 32,-13 14-32,-13-27-160,13 14-544,-15-27-673,16 13-962,-1-13-2241</inkml:trace>
  <inkml:trace contextRef="#ctx0" brushRef="#br2" timeOffset="137413.84">13663 8385 5381,'13'13'10185,"-13"-13"-8936,13 0 705,1 0-128,-1 0-481,0 0-576,27 0-673,-13 0-128,-1-13 96,14 13-224,-14 0-673,1 0-1025,-14 13-1473,-13-13-4420</inkml:trace>
  <inkml:trace contextRef="#ctx0" brushRef="#br2" timeOffset="137564.84">13650 8557 17840,'-13'27'609,"13"-14"704,26-13-288,0 0-448,14 0-449,0 0-480,13 0-738,0 0-959,-13 0-2660</inkml:trace>
  <inkml:trace contextRef="#ctx0" brushRef="#br2" timeOffset="138437.91">14695 8187 11370,'14'0'1249,"-1"-14"385,-13 14 544,0 0-801,-13 14-864,13-1-33,-14 14 161,-12 12-129,13 1-95,-14-1-33,1 1-160,12 0 33,1-14-193,13 0 480,0-12-288,0-14 97,13 14-1,13-14-224,15 0-32,-2 0-64,1 0-320,0 0-449,12-14-576,2 14-352,-14-14-642,-14 14-2081,0 0-7974</inkml:trace>
  <inkml:trace contextRef="#ctx0" brushRef="#br2" timeOffset="138667.93">14907 8293 12235,'0'26'673,"-14"0"224,14 14 1120,0 0-287,0 0-609,0-14-448,0 1-417,0 12-224,0 1-32,0 13-96,0-13-577,0 0-159,0-14-386,14 0-543,-14-12-1859,14-14-3875</inkml:trace>
  <inkml:trace contextRef="#ctx0" brushRef="#br2" timeOffset="138999.94">15278 8253 15214,'13'0'705,"-13"26"-705,-26 14 800,12 0 802,-13 12-897,2 2-577,11-14 32,14 0-96,0-14 0,0 14 32,0-1-32,14 1-128,11 0 0,2-27 96,0 0-96,-1 0 160,1-13 0,-14-13 96,0 0-64,0-14 161,-13 14-385,-13-13 64,0-1 0,-14 0 32,1 1-97,-14 13-31,13 13-192,-12-13-192,12 13-770,14 0-928,13 0-1025,13 0-2979</inkml:trace>
  <inkml:trace contextRef="#ctx0" brushRef="#br2" timeOffset="139309.96">15635 8505 15502,'53'-40'353,"-53"26"-514,-13 1 642,-14 13 95,1 0-448,-1 0-95,1 27 63,0-1 352,-1 1-288,13 12-64,14-12 64,0 12-63,27-12 95,0 0-32,-1-14 352,14 0 161,13-13 96,-14 0 192,2-13 96,-2 0-129,-12-14-127,-1 0-448,-13 1-97,-13-14-192,-13 1-160,-13-2-32,-28-11-353,14 12-544,-12 14-608,-1 26-1186,13 0-3010</inkml:trace>
  <inkml:trace contextRef="#ctx0" brushRef="#br2" timeOffset="140394.03">13742 1709 8391,'13'13'577,"-13"-13"-705,14 0 128,0 0 32,-1-13 0,-1 13-64,2-14 32,-1-12 96,1 12 1217,-1 1 449,-13 0-97,0 0-319,0 0-578,-13-1-479,-1 1-193,-13 0-192,-12 0-32,-1 0-33,-26-1 1,-13 1 0,-14 13 96,0 0 0,14 0 64,-13 13-32,12 1 0,14 12-32,0-13 0,13 27-64,12-1 32,29 1 0,-2 14-97,28-2-191,25-12-225,0 13 225,28-14 96,-1 1 0,27-14 31,0 2 225,-1-15 32,15 0 64,-2-13 32,-12-13 257,0-14 223,-14 1 289,0-14 0,-26 0 96,-13 0 192,-26 1-384,-14-1-33,-14-13-447,-26-13-257,-26 26 32,-13-13 512,-14 27-352,0 13-256,-12-1 64,25 14-1281,0 14-1794,28-1-3971</inkml:trace>
  <inkml:trace contextRef="#ctx0" brushRef="#br2" timeOffset="144409.25">12895 8703 10666,'-13'0'1921,"0"0"-383,-1 0 800,14 0-640,0-13-898,0 13-319,14 0-33,-1-13 33,14 13-289,12 0-96,14-14-96,0 14 0,0 0-96,0 0-352,-14-13-609,2 13-865,-2 0-1441,-25 0-3556</inkml:trace>
  <inkml:trace contextRef="#ctx0" brushRef="#br2" timeOffset="144949.29">13081 8875 3747,'13'0'6823,"-13"-13"-5446,0 13 481,0 0-513,0 0-352,0 13-128,0 1-257,0-1-95,0 14-161,13 12 0,0 1-95,-13 0-225,13-1 0,1 1-32,-1-13-481,0 12-352,0-12 1,0 0-65,1-1-513,-14-13-768,14-13-1473</inkml:trace>
  <inkml:trace contextRef="#ctx0" brushRef="#br2" timeOffset="145274.29">13001 9087 4292,'-26'13'10602,"26"1"-9866,0-14 353,0-14 193,0 14-610,12-13-319,2 0-321,0-13 64,-1-1-64,0 1 32,0-1 32,0 0-96,1 15 32,-1-15-64,0 14 64,0 13-32,-13-14-96,13 14 128,1 14 0,-1-14-32,0 13 32,0 14 128,14-15-192,-13 2 64,12 12-32,-14-12-32,16-1-384,-15-13-1762,0 13-4132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3757 7762 7943,'0'-12'865,"0"12"-833,0 0 769,0 0 95,0 0-127,13 12-288,1-12 351,-14 27 161,12 0-448,-12-1-257,0 14-192,0 0 64,0-1-96,0-12 33,0 13-65,0-27 32,0 14-64,-12-15 64,12-12 32,0 0 256,0 0 257,0 0-161,0-12-544,12-2-288,-12-12-193,13-1-320,1 14 193,0 0 543,-1-1 65,-1 14 160,2 14 385,-14-14 191,13 13-95,1 13-193,-14-12-159,13 12-129,-13-12-128,13 12-449,-13-13-288,13 0-352,-13-13-801,13 14-960,-13-14-1539</inkml:trace>
  <inkml:trace contextRef="#ctx0" brushRef="#br0" timeOffset="397.02">4048 8001 11755,'0'0'-353,"0"13"193,0 1 641,-13-1 63,13 0-512,0 1-32,13 12 0,1-26 128,-2 13-64,1-13 32,1 0 97,13 0-33,-15-13-96,2-1 32,-14 2-32,13-15-64,-13 14-320,0-14-417,0 14 353,0 13 320,14 0-289,-14 13 513,0 0-64,0 14 65,13 12 287,-13-12-224,13 13-128,-13 0 32,0 0-31,0-14 127,0 0 512,0 1 225,0-14 160,-13 0 65,0 1-290,-1-1-415,-13-13-97,2 0-192,-3-13-512,3-1-385,-2 1-1024,13 0-802,1-14-2017</inkml:trace>
  <inkml:trace contextRef="#ctx0" brushRef="#br0" timeOffset="815.04">4273 8068 8167,'0'26'3684,"0"0"-3492,13 1 256,-13-1 1122,0 14-898,13 0-640,-13 0-256,14-14 160,-1 1 128,0-14-64,-13 0 32,0-13 289,0-13 1184,0 0-736,0-1-673,-13-12-64,13-14-32,-13 1-64,13-1-417,-14-13-736,14 13 416,14 0 705,-1 14 128,13 12 161,-13 1 447,1 13 193,12 0-64,-26 13-289,13 1 33,-13-1-97,0 0 32,0 13-223,-13-12-1,1-1-96,-16 0-64,15-13-96,0 0-288,13 14-705,-13-14-769,13 0-1153,0-14-3171</inkml:trace>
  <inkml:trace contextRef="#ctx0" brushRef="#br0" timeOffset="1075.06">4485 8028 12459,'13'0'641,"-13"13"-289,0 0 865,0 1-384,13-2-609,-13 15-95,14-14-65,-2 1 128,2-14 32,-1 0 192,0 0 65,1 0-129,0-14 0,-2 1 1,-12 0-193,0-13 64,-12 12-64,-2 1-192,0 0-96,1-1-288,0 1-577,-1 13-897,14-13-1793,0 13-5318</inkml:trace>
  <inkml:trace contextRef="#ctx0" brushRef="#br0" timeOffset="1256.07">4657 7988 11146,'26'0'224,"-12"0"1890,12-13-192,-12 13-577,12 0-736,0-14-481,-12 14-64,-2 0-128,2 0-480,-1-13-1186,0 13-2082,-13 0-7589</inkml:trace>
  <inkml:trace contextRef="#ctx0" brushRef="#br0" timeOffset="1450.08">4776 7802 4676,'0'27'5061,"13"-14"-3844,-13 1 1537,0 12-287,0 1-1154,14-1-865,-14 14-159,0-14-289,0 1 32,12 13-160,-12-28-449,14 15-640,-14-14-545,13 1-1184,-13-14-2339</inkml:trace>
  <inkml:trace contextRef="#ctx0" brushRef="#br0" timeOffset="1834.1">4869 7750 12011,'12'12'32,"-12"15"512,14-14 1154,-1 14-737,-13 13-705,13 0-160,-13 12-64,14-12-224,-14-13 0,0-1 160,0 0 32,0-12 32,0-1-32,0-13-32,0 0 480,0 0 97,0-13-577,12-1-32,-12 2-64,0-15 0,14 14-97,-14-1 161,14 14 128,-14 0 257,0 0 127,13 0 321,-13 0-97,13 14-191,-13-1-129,0 14-160,0-15-160,12 2-128,-12-1-288,14 0-609,0-13-1217,-14 0-2370</inkml:trace>
  <inkml:trace contextRef="#ctx0" brushRef="#br0" timeOffset="2114.12">5067 8054 12299,'13'14'352,"-13"-14"609,13 0 769,1 0-481,-1 0-672,-13 0-289,13-14-32,1 14-96,-14-13-96,0 0-288,0 13-32,0-14-96,-14 1-257,1 13 97,0 0 255,-1 0 65,1 0 96,0 13 128,0 1 32,13-1 32,0 0 96,0 1 33,13-2-129,0 2-128,0-1-353,14-13-864,0 13-1826,-15-13-4356</inkml:trace>
  <inkml:trace contextRef="#ctx0" brushRef="#br0" timeOffset="2389.13">5279 7948 13580,'-13'0'-288,"-14"0"704,13 0 1442,14 0-1217,-12 13-609,12 1 32,0-1 128,0 0 0,12 0-96,16 1-128,-15-1-128,12 0 32,-11-13 64,0 14-64,-14-2 0,0-12 288,-14 14 96,0-1-32,2 0 65,-1-13-193,0 0-192,-1 0-577,0 0-800,14 0-2243,0-13-5829</inkml:trace>
  <inkml:trace contextRef="#ctx0" brushRef="#br0" timeOffset="2547.14">5385 7975 11947,'0'26'897,"0"-13"-129,0 14 1346,0-14-896,0 1-866,13-2-576,-13 15-353,0-27-960,13 13-2980</inkml:trace>
  <inkml:trace contextRef="#ctx0" brushRef="#br0" timeOffset="2692.15">5398 7856 15887,'-13'0'832,"13"13"-3778,0-13 2465,13 0 417,0 13-2915</inkml:trace>
  <inkml:trace contextRef="#ctx0" brushRef="#br0" timeOffset="2965.16">5583 7935 13388,'-13'13'993,"-1"-13"-1858,2 0 1250,12 0 95,-13 13-512,13 1-160,0-14 160,0 13 96,13 0-32,13 0 0,-13 1-32,1-1 32,-1 0-32,0 1 0,-13-2 224,0 2 225,-13-1 159,0 0-63,-1 1-353,1-14-64,-13 13-352,-1-13-2178,13 0-5446</inkml:trace>
  <inkml:trace contextRef="#ctx0" brushRef="#br0" timeOffset="13423.76">1375 7909 3171,'-14'0'1601,"14"0"1378,-12 0 448,12 0-929,-14 0-672,14-14-449,0 14-255,0 0-162,0 0-255,0 0-481,0 0-31,0 14 287,14-14-224,-2 13-192,15 0 96,0 0-192,-1 0 64,0 1 65,14-1-97,-14 0 0,14 0-33,-13 1-127,-2-1 32,3 0-512,-15-13-193,0 14-288,-13-14-449,13 0 65,-13 0-1762,0 0-5574</inkml:trace>
  <inkml:trace contextRef="#ctx0" brushRef="#br0" timeOffset="13624.77">1666 7882 10890,'0'0'512,"0"0"737,0 0 962,-13 0-1443,13 0-447,-14 13 383,0 1 161,-11 12-352,-2 0-225,1 14-256,-1-13-160,0-1-673,15 14-1377,-15-14-2402</inkml:trace>
  <inkml:trace contextRef="#ctx0" brushRef="#br0" timeOffset="16579.94">6933 7842 10794,'-14'0'929,"14"0"-1025,-12 0 192,-1 14 768,13 12 65,-14 1-256,1-1-161,-1 14 193,2-14-128,12 14-33,0-13-320,0-1-224,0 0 0,12-12-256,2-1-609,-1 0-896,14 0-1987,-15-13-4195</inkml:trace>
  <inkml:trace contextRef="#ctx0" brushRef="#br0" timeOffset="16903.96">7026 8068 12363,'-13'12'865,"13"-12"-1281,0 0 512,13 0 608,0 14 1,0-14-224,14 0-33,-1-14 32,-13 14 1,14-12-97,-14-2-224,1 1 1,-14 0-1,0-1-64,-14 1-96,1 0-64,-1 13-96,-12 0-65,13 0 65,-14 13 32,14 0 192,13 1-64,0-1 96,0 14 0,13-15-32,14 2 64,-1-1-320,1-13-128,0 0-353,12 0-832,-12 0-1986,-1 0-6054</inkml:trace>
  <inkml:trace contextRef="#ctx0" brushRef="#br0" timeOffset="17178.98">7370 8001 12363,'-13'0'1730,"13"0"-1762,-14 0 384,1 0 289,0 13-513,0 1-160,13-1-96,0 0-32,0 1 31,26 12-63,-13-13 96,14 0 0,-1 1 64,-13-14 96,1 13-96,-14-13 0,0 13 352,0-13 705,-14 0-320,1 13-385,0-13-192,0 0-128,13 0-544,-13 0-962,13-13-2497,0 13-6758</inkml:trace>
  <inkml:trace contextRef="#ctx0" brushRef="#br0" timeOffset="17365.99">7528 7988 10345,'0'13'3620,"14"-13"-3652,-14 0 1409,13 13 481,-13-13-929,27 0-449,-14 0-224,13 0-128,-12 0-128,12 0-416,-13 0-673,-13-13-448,13 13-834,-13-13-2497</inkml:trace>
  <inkml:trace contextRef="#ctx0" brushRef="#br0" timeOffset="17538">7582 7856 11082,'0'39'-32,"0"-25"1185,13 12 577,-13 14-545,13-14-577,-13 1-415,13 13-129,1-14-128,-1 0-353,0-12-448,-13-1-512,13 0-737,0-13-1377</inkml:trace>
  <inkml:trace contextRef="#ctx0" brushRef="#br0" timeOffset="17698">7753 7988 12523,'0'26'193,"0"1"-161,0-14 64,14 13 32,-14-12-705,14-1-928,-2 0-865,1 1-97,1-14-1697</inkml:trace>
  <inkml:trace contextRef="#ctx0" brushRef="#br0" timeOffset="18202.04">7899 8080 8968,'0'40'865,"0"-26"-161,0-1 1763,0-13-257,0 0-609,0-13-608,14 13-672,-14-27-321,0 14-32,13-13-225,0-1-191,-13 14-161,0-14-127,13 27 191,-13 0 257,0 0-257,0 0 706,0 27 223,0-14-160,0 14-192,0-15-32,0 2 32,0-1 0,13 0 64,1-13 161,-14 0 63,14-13-96,-2 0-96,-12-1-32,13 2-64,-13 12-96,13-14 0,-13 14-64,14-13-64,-14 13 32,0 0-64,14 13-481,-14-13-64,12 14-288,2-14-1025,-1 12-1601,0-12-2819</inkml:trace>
  <inkml:trace contextRef="#ctx0" brushRef="#br0" timeOffset="18543.06">8243 8028 5829,'-26'-14'4708,"12"14"-4772,-12 14 641,13-1 1345,-14 0-1025,15 1-577,-2-2-64,14 15-64,0-14-64,14 1 225,-2-1-129,15-13-128,-14 0-128,13 0 32,1 0 96,-14 0-64,1-13-32,-2-1-32,-12 14-64,0-13-96,0 0 32,0-1 128,-12 2 0,12-2 288,0 14 224,0 0 1,0 0-353,0 0-128,0 14 320,12-2-31,2 2-129,-1-14 32,14 13-192,-15 0-128,2 1-385,0-14-576,-14 13-1185,0-13-3459</inkml:trace>
  <inkml:trace contextRef="#ctx0" brushRef="#br0" timeOffset="18701.06">7833 7948 14477,'-27'0'1794,"14"-13"-2947,13 13 480,13 0 1058,1 0-1378,-1 0-7303</inkml:trace>
  <inkml:trace contextRef="#ctx0" brushRef="#br0" timeOffset="19090.09">8415 7988 128,'0'0'14189,"0"0"-14125,0 0 64,14 0 1089,-14 0-352,13 0-288,0 13-289,13-13-192,-12 0-128,12 0-512,-12 0-898,12-13-1248,-26 13-2083</inkml:trace>
  <inkml:trace contextRef="#ctx0" brushRef="#br0" timeOffset="19269.09">8469 7842 10537,'0'0'1122,"0"14"-1090,0-1 2082,0 13-705,0 1-801,0-1-351,0 14-129,0-14-64,0 1-32,0 12-32,0-12-128,12 0-641,-12-14-800,0 0-1218,14 0-1793</inkml:trace>
  <inkml:trace contextRef="#ctx0" brushRef="#br0" timeOffset="19898.12">8588 8054 3747,'13'0'10762,"-13"0"-11082,0 0 416,12 14 1153,2-14-96,0 0-576,12 0-289,0 0 96,1 0-31,-14-14-257,0 14-96,0-13-224,-13 13-257,0 0-416,-13-13-416,0 13 544,0 0 513,-14 13 64,14 0 128,-13 1-32,13-2 96,13 2 0,0-1 0,0 0 64,13 1 64,13-1 0,1-13-192,-1 0 64,-13 0 32,14 0-32,-1-13 32,-13 13 32,-13-14 0,13 14 64,-13 0-128,0-13-128,-13 13-32,13 13 64,0-13 0,-13 14 64,13-14 32,0 0 32,13 13 32,-13-13 160,13 0 0,1-13 65,-1-1 63,-13 1 96,14 0-63,-14-13-65,0-1-32,0 14 1,0-14-193,-14-13-64,-13 14-160,14 0-161,-13-1 33,13 14 160,-1 0-128,1 26-32,0 0 416,13 27 256,0-1 97,13 1 31,14 0 161,-1-13-225,0 12-159,15-12-289,-2-1 64,-12-13-32,-1 1-385,1-14-383,-27 13-866,13-13-4067</inkml:trace>
  <inkml:trace contextRef="#ctx0" brushRef="#br0" timeOffset="20452.16">7357 8478 12940,'0'27'-128,"0"-1"-193,13 14 321,0-13 32,0-1 32,14 0 65,-14 1 223,1-14 545,-2-13 96,1 13-129,-13-13-191,14 0 192,-14 0 736,0-13-896,0 0-481,-14-14 1,14 14-129,-13-13-257,13 13-447,0-14-833,0 14-1058,13 13-1088,1-13-1122</inkml:trace>
  <inkml:trace contextRef="#ctx0" brushRef="#br0" timeOffset="20842.18">7687 8558 12812,'-13'13'-321,"0"0"-31,0 1 864,0 12 129,-14-13-417,14 14-160,13-14-96,0 0 32,0 0 128,13 0 289,14-13 63,-1 0-127,-13-13-225,14-13-32,-14 13 192,0-1 96,0-12-95,-13 13-193,0 0-96,0-1 0,0 1-160,0 13-321,0 0-31,0 0-65,0 13 321,0 1 96,0 12-321,0-13-415,13-13 639,1 13-223,0 1 63,-2-14 449,15 0 97,-27 0 31,13-14-160,1 1 0,-14 0-224,12-13-321,-12 12-256,0-12-1537,-12-14-4388</inkml:trace>
  <inkml:trace contextRef="#ctx0" brushRef="#br0" timeOffset="21535.23">7820 8332 11306,'0'40'160,"0"-14"97,0 14 1216,0 0-192,13 0-736,1 13-225,-14-13-224,12-1 32,2-12-64,-1-1 0,14-13-64,-14-13 0,0 14-128,0-14 64,0-14 0,-13 1-64,14-13-32,-14 13-128,0-14 191,0 14 97,0 0 33,0 13 95,0 0 0,0 0-288,0 0-353,14 13 353,-14-13 192,0 13 0,12 0-64,1 1-32,-13-1-96,13 0-257,1-13-191,0 0 544,-14-13 416,12 13-32,-12-13-159,0-1 191,0 1 0,0 0-288,0 0-64,0 0 96,0 13 161,0 0-161,0 0-321,0 13 354,0 0 127,14 0-160,-14 0-32,13 1-64,0-1-96,1 0-160,-2-13-609,15 13-288,-14-13 64,1 0-321,-2 0-672,2 0 865,-1-13 1121,-13 13 449,0-13 95,0 0 128,13 13 321,-13-14-160,0 1-32,0 0 480,0 0-192,-13 13-545,13-13-31,-13 13-289,13 0-192,-14 0 0,2 0 32,-2 13 192,14 0 96,0 13-32,0-12 161,14-1 63,-2 13-64,15-13-63,0-13-33,-1 14 64,-13-14-64,0 0-63,1 0-129,-2 0-417,-12 0-832,0 0-2402</inkml:trace>
  <inkml:trace contextRef="#ctx0" brushRef="#br0" timeOffset="22436.28">8654 8650 11947,'0'-13'1986,"0"13"-1858,-13-13 673,-1 13-545,0 0-320,2 0-160,-1 0-33,-1 13 97,14 14 32,0-14-192,0 0-129,0 0 97,14 0 32,11 1 160,-11-1 192,13-13 192,-14-13-32,0 13 192,0-14 65,1 1 127,-14 0-255,0 0-129,0 0-96,0 13-96,-14-14-256,14 14 31,0 0 1,0 0-128,0-13-225,14 13 1,-14 0 448,26-13-65,-13 0 193,0 0 97,1-1 159,-1-12 480,0 13 129,-13-14-64,0 14-96,0-14-481,0 14-160,-13 13-128,13-13-256,-13 26-289,-1 0 129,14 0 319,0 27 65,0-13 96,0 26 32,0-14-32,0 1-128,14 0 32,-1 0 96,-13-14-64,26 1-64,-13-14 192,-13 1 288,14-14 225,-14 0 224,0-14-193,0 1-384,0-14-95,0 1 223,0 12-192,0-12-128,-14-1-32,14 14-96,0 0 96,0 13-96,0-13-577,0 13-159,14 0-225,13 0-1314,-15 13-2690</inkml:trace>
  <inkml:trace contextRef="#ctx0" brushRef="#br0" timeOffset="22862.3">8998 8637 13324,'-13'0'-288,"-1"0"-1506,14 13 2275,0 1 415,0-1-671,14 13-289,-1-13-97,0 1-31,13-14-96,-12 13 256,12-13 192,-13 0 160,0-13 97,-13-1 384,14 1 159,-14 0-287,0 0-192,0 0-353,0 13-385,0 0-95,0 0-128,0 0-289,0 13 353,13 13 159,-13 1-31,14-1 160,-2 0 32,1 1 128,1 14-32,0-29 64,-1 15 224,-13-14 289,-13 1 576,-1-1 320,0 0-128,-11-13-127,-2 0-257,0 0-513,1 0-448,-1-13-160,14 0-481,0-1-544,0 1-705,13 0-1409,0-1-3235</inkml:trace>
  <inkml:trace contextRef="#ctx0" brushRef="#br0" timeOffset="23100.32">9197 8398 15630,'25'-12'257,"2"12"-354,0 12 706,-1 15 1121,1 0-930,-1-1-479,0 27 31,2-13-128,-16 13-64,-12 0 65,0-14-257,0 15-481,-12-15-544,-2 2-865,-13-15-1409,-12 14-6374</inkml:trace>
  <inkml:trace contextRef="#ctx0" brushRef="#br0" timeOffset="25245.44">1388 9061 10570,'-13'-13'448,"13"13"-1185,0 13 705,0 0 320,0 1 673,0 25-416,0 1 128,13 13-33,0 13-63,1 14-193,-14 12-224,0-12 193,0-1 31,0-26-64,0 1-96,0-42 225,0 2 512,12-14-577,-12 0-608,-12-26-64,12-2-33,0-11-255,0 12-193,12-12 321,-12 12 287,14 1 65,12 13 160,0 13 65,1 0 127,0 26-128,-1 1 0,-12-1-64,-1 14 0,-13-14-32,13 14-96,-13-14-192,12-12-513,-12-2-2946</inkml:trace>
  <inkml:trace contextRef="#ctx0" brushRef="#br0" timeOffset="26558.51">2407 9418 8904,'0'-12'1025,"-14"-2"-961,14 0 1441,0 14 609,0-12-1217,0 12-1121,0 12 672,14 2 321,-14 0-352,14 25-129,-1-12-160,-13 12-64,12 1 32,-12 0-32,14-14-32,-14-13 0,0 1 289,13-14 287,-13 0-576,0-14-160,0-12 32,-13 0 64,13-1-320,-14 1-449,14-1 192,0 1 385,0-1 32,14 14 0,-1 13-1,1 0 97,-1 0-96,0 13 160,0 14 32,14-14 64,-14 13 0,-13-12 161,13 12-65,-13-26-32,13 13 0,-13-13 288,0 0 97,0 0-289,0-13-128,0 0 0,13 0 64,-13-1 257,0 14-33,0-13 0,0 13-255,0 0 63,14 0-96,-1 0-32,-13 13-32,13 14-192,13-1-833,-12 1-1473,12-1-2243</inkml:trace>
  <inkml:trace contextRef="#ctx0" brushRef="#br0" timeOffset="27286.56">2936 9432 13676,'0'-26'1474,"-13"12"-2563,-1 14 769,2 0 448,-15 14 448,0 12-191,15 0-161,-2 14-64,1 0 32,13 0 32,0-1 1,13 1-129,13-27 0,1 0 64,12-13 32,-12 0-160,14-13-64,-16-13 0,2-1 96,-13 1 32,-2-1-64,-12-12-352,0 25-64,-12-12 512,-2 13-128,1-1-225,-1 14 33,1 14 64,1-1 64,12 0-64,0 14-288,0-1-65,0 1-416,12-1-608,1-13 960,14-13 417,-1 0-512,-12 0 351,12-13 353,-12 0 97,-2-14 31,-12 14 160,0 13-320,0-13-448,0 26 480,0 0 736,0 14 97,0-1-480,14 14-289,-14 13 448,0-13-255,13 0-65,-13-14 192,13 0 353,-13 1-128,0-14 95,0-13 482,0 0-450,0 0-639,0-13-161,0-14 32,0-12-128,0-2-225,0 3-159,0-16-321,0 1 256,0 0 417,0 14-128,14 12 128,-2 14 224,-12 13 192,27 0-63,-14 0-97,13 13 96,-12 14-32,0-14 0,-1 0 97,0 14 191,-13-14 97,-13 0-289,0 0-160,-1 0-160,-12 1-320,12-1-513,1 0-1538,0-13-4547</inkml:trace>
  <inkml:trace contextRef="#ctx0" brushRef="#br0" timeOffset="27734.58">3545 9485 8936,'0'-13'1794,"0"13"-930,0-14 2051,-14 14-1730,14 0-1249,-12 0-32,-1 0 0,13 0 0,-14 0-32,1 14 128,13-1 128,0 0 96,0 0-64,0 1-31,13 12 63,14-13-160,-15 14-32,2-14 32,0 13-32,-1-12 544,-13-14 1026,0 13-1090,-13-13 33,-15 13-193,3-13-320,-2 13-480,0-13-1026,1 0-2658</inkml:trace>
  <inkml:trace contextRef="#ctx0" brushRef="#br0" timeOffset="28405.62">4339 9312 12267,'13'-39'1922,"0"12"-1922,-13 1 352,0 13 449,-13-14-705,0 1-32,0-1-256,-14 27-160,14-13-33,-13 13 33,13 26-161,-1 1 193,14 13 256,0 13 128,0 13-64,0-14 64,14-12-32,-1-13-480,0 0-449,0 12 288,0-12 481,1-1 256,-1 1 481,-13-14 256,0 0 32,0-13-481,-13 0-160,-1 0 129,1-13-1,-13 0-32,-1 0-224,14-14 33,0 14-97,0 0-353,13-14 65,0 14-64,13 0 160,0 13-32,14-14 0,-14 14-385,13 0 97,1 0 255,-1 14-351,-13-14-321,14 0-384,-13 0-1506,-2 0-1569</inkml:trace>
  <inkml:trace contextRef="#ctx0" brushRef="#br0" timeOffset="29054.66">4459 9458 6342,'-14'27'4484,"14"-27"-4837,0 13 610,14-13 1120,-14 27-224,12-14-1057,2 13-160,-1 1 0,0-14 0,1 13 96,-2-12-64,-12-1 352,0-13 1058,0 0-930,0 0-384,0-13 288,0-14 97,-12 14-193,12-13-224,-14-1-32,1 14-64,13-14-96,0 14 32,-13 0-257,13 13-287,13 0-33,0 0 417,-13 0 160,14 13-97,-2-13-255,15 13 160,-14-13 31,1 14-63,12-14 288,-13 0 96,0 0 577,15 0-161,-16 0-224,-12-14 193,14 14-97,-14 0-640,0 0-1,-14 0 97,14 14 128,-12-14 32,12 13-128,0 0 64,0 0-129,12 1 225,15-14 193,-14 0 159,13 0 224,1 0 97,-14-14 256,13 1 320,-12 0-256,-1 0-417,-13-14-319,0 14-450,-13 0-319,-1-1-289,2 1-704,-15 13-1506,14 0-2883</inkml:trace>
  <inkml:trace contextRef="#ctx0" brushRef="#br0" timeOffset="29479.68">4935 9551 8680,'0'40'1857,"0"-14"-1760,0-26 1728,0 13 1442,0-13-2594,0-13-353,0 13-288,0-26-32,0 13 0,12-1-64,-12-12 0,14 13-256,0-14 0,-1 14 63,0 0 65,-13 13 96,12 0 96,-12 13-128,0 0 64,0 14 64,0-14 0,0 0-192,0 0-193,0 1 161,0-14 480,14 0 225,-14 0-257,0-14-192,14 14-96,-1-26 32,0 13 96,13-14 128,-12 14 32,12 0 353,-12 13 416,-2 0-449,2 0 65,-14 13-32,13 0-129,-13 0-352,0 1-993,14 12-896,-14-13-4357</inkml:trace>
  <inkml:trace contextRef="#ctx0" brushRef="#br0" timeOffset="29883.7">5795 9406 128,'-14'-14'14157,"14"14"-14189,-13-14 160,13 14 865,0 0-256,0 0 480,13 14 160,1 0-672,13-2-385,-1 15 65,1 0-225,12-1-256,-12 1-225,12-1-351,-12-13-449,-1-13-897,-13 14-2467</inkml:trace>
  <inkml:trace contextRef="#ctx0" brushRef="#br0" timeOffset="30049.71">5993 9392 12619,'-26'26'161,"0"1"-1,12 0 801,-12 12-641,0-12-448,12-1-961,1 1-737,13-14 161,13 0-1891</inkml:trace>
  <inkml:trace contextRef="#ctx0" brushRef="#br0" timeOffset="30215.72">6007 9088 14285,'-27'52'256,"27"-12"-2434,0-13-1121,13 12 1634,-13 1-193</inkml:trace>
  <inkml:trace contextRef="#ctx0" brushRef="#br0" timeOffset="30496.74">6285 9339 15694,'-27'0'-736,"14"0"-33,-13 13 769,12 13 0,1-12-64,13 0-192,0-2-417,0-12 321,27 14 320,-14 12-64,13-26 96,1 14 96,12-1 0,-26-13 0,1 13 769,0-13 704,-14 0-1152,-14 13-353,-13-13-161,2 0-1056,-3 14-2594</inkml:trace>
  <inkml:trace contextRef="#ctx0" brushRef="#br0" timeOffset="30936.76">6775 9392 14509,'0'0'1217,"0"0"-1313,0 0 833,0 0 192,26 0-705,-13-14-160,26 14-64,-12-12-96,0 12-320,-1 0-1090,-12 0-1633,-1 0-3203</inkml:trace>
  <inkml:trace contextRef="#ctx0" brushRef="#br0" timeOffset="31124.78">6841 9220 10986,'0'13'641,"0"14"-609,0-14 352,0 26 865,0 1-352,0 0-641,0-14-192,0 14-320,0-13-481,0-1-864,12 1-1250,2-1-1281</inkml:trace>
  <inkml:trace contextRef="#ctx0" brushRef="#br0" timeOffset="31376.79">7039 9458 9416,'-26'27'-64,"12"-1"192,1-12 609,13 12 32,0 1-449,13-14 257,1 0 352,12-13 64,0 0 224,1 0-288,-14-13-193,0 0 257,0-14-96,-13 14-352,0 0-609,-13-14-321,0 14-352,-13 0-672,12 13-2723,-12 0-8262</inkml:trace>
  <inkml:trace contextRef="#ctx0" brushRef="#br0" timeOffset="32112.83">7450 9458 8007,'0'-13'1345,"0"0"97,-14 13 223,14-14-1024,0 14-705,0 0 128,0 14 192,0-1 0,0 14-192,0-1-64,14 1-192,-2-1 64,-12-13 64,27 1 320,-13-14 97,-1 0 127,13 0 33,1 0-65,-14-14 161,0-12 31,0 13-576,-13-14-416,0 14-321,0 0-159,0 13-258,0 0 194,0 0 735,0 26 129,-13-13 32,13 27 129,0 0 287,0-14 257,0 14-1,13-14 225,-13 1 192,0-13 128,0 12 225,0-14-97,-13 2-512,0-14-577,0 14-576,-14-14-257,13 0-640,-11-14-256,11 0-193,0 2-2370,1-14-5092</inkml:trace>
  <inkml:trace contextRef="#ctx0" brushRef="#br0" timeOffset="32278.84">7674 9194 13548,'13'39'1217,"-26"-26"-1441,0 14 224,0-1 128,13 14-256,-13-13-1121,13 13-3459,0-28-3748</inkml:trace>
  <inkml:trace contextRef="#ctx0" brushRef="#br0" timeOffset="32559.86">7873 9458 8199,'-14'0'5381,"14"0"-5349,-12 0-32,-2 0 321,1 0-321,-1 14-417,14-1-704,-13-13 32,26 13 96,-13 0-352,27 1 736,-13-1 513,12 0 96,0 0 64,-12-13 321,-1 14 672,-13-1 1121,0-13-352,-13 13-1026,13-13-736,-27 13-1377,14-13-3395</inkml:trace>
  <inkml:trace contextRef="#ctx0" brushRef="#br0" timeOffset="32689.86">7979 9617 13965,'14'13'-2819,"-14"1"-6854</inkml:trace>
  <inkml:trace contextRef="#ctx0" brushRef="#br1" timeOffset="36419.08">3796 8531 6277,'0'0'-64,"0"0"0,0 0 545,0 0 1216,-12 0-544,12 0-672,0 0-1,0 0 161,0 0-161,0 0-63,0 0-1,0 0-95,0 0-97,12 0 64,-12 0 128,13 0-95,1 0-65,13-13-128,-1 13-64,27 0 0,0 0-32,27 0 0,-2 0 64,15 0 32,0 0 321,26 0-1,0 0-127,14-13-1,-1 13-96,0 0-128,0-14-32,-12 14 0,-1 0-64,-27 0 0,-26 0-96,-25 0-448,-16 14-225,-11-14-832,-14 13-1667,0 0-2177</inkml:trace>
  <inkml:trace contextRef="#ctx0" brushRef="#br1" timeOffset="53642.06">1361 8412 5220,'-12'0'1346,"12"0"-65,-14 0 128,14 0 161,0 0 223,-13 0-447,13 0-385,-14 0-129,14 0 97,0 0-96,0 0-224,0-14-417,0 14-192,0 0 0,14 0 128,13 0 0,12 0-160,14 0-32,13-12 160,0 12-192,14 0 160,-14-14-480,0 14-673,-14-13-1570,2 13-4067</inkml:trace>
  <inkml:trace contextRef="#ctx0" brushRef="#br1" timeOffset="54732.13">7330 8995 5957,'-26'0'2082,"13"0"-865,13-13 737,-14 13 32,14 0-224,0 0-898,14 0-639,-1 0-65,0 13 320,27-13-63,12 0-193,14 0 0,14 13-64,13 0 32,12-13-63,15 13-1,0 1 0,12-1-32,-14 0-160,2-13 32,-2 14 64,-11-2-32,-2 2-64,-25-14-257,-1 13-127,-26-13-449,-14 0-1249,-12 13-2146</inkml:trace>
  <inkml:trace contextRef="#ctx0" brushRef="#br1" timeOffset="85525.89">9871 3536 1345,'0'0'1826,"0"-13"31,0 13-223,0 0-641,0 0-353,0-13 33,14 13-64,-14 0 63,0-13 129,12 13 0,-12 0 128,0 0-33,0 0-159,0 0-481,0 0-256,0 13 96,14 0 193,-14 0 95,13 27-128,-13-14-31,0 28 31,13-14-32,-13 13 32,0-14-32,14 14 161,-28-13-129,14 13-64,0-13 32,-13-14 65,13 0-33,0 1 0,-13-13-32,13-1-127,0-13-33,0 13-32,0-13 224,0-13-192,13 0-288,-13-14-65,13-13 33,1 14 64,-2-14 128,2 14-64,-1-1 32,1 14 96,-1-1 64,-1 14 32,2 0 128,0 0 0,-1 0 1,0 14-161,1-14 32,-2 13 0,2 14 32,-1-15 64,0 15-128,-13 0 96,14 13-32,-14-14 65,0 14-129,12-14-32,-12 1-32,0-14 0,14 0-353,-14 0-191,0 1-257,13-14-448,-13 13-929,0-13-1730,13 0-5541</inkml:trace>
  <inkml:trace contextRef="#ctx0" brushRef="#br1" timeOffset="86809.96">10467 4093 3683,'0'-13'1089,"0"13"1121,0-13 961,0-1-1185,13 14-737,-13-13 0,0-1-160,0 14-96,-13-12-288,13-2-225,-14 14-127,14-13-257,-13 13-32,0 0-64,-13 0-32,12 0-64,-12 13 128,13 1-96,0 12 64,-1 1 0,0-14 64,14 13-128,14 14 32,0-27 32,-1 14 0,13-1-64,1-12 128,-1-14-64,14 12 0,-14-12 32,0 0 0,1 0-32,-1-12 32,1-2-64,-27 1-32,14 0 128,-14-1 0,-14 1-64,0-13-64,1 13 96,-13-1-32,-1 1-96,-12 0-64,12 0 128,-12 13-97,12 0-31,1 13 96,0-13 0,12 13-32,14 0-64,0 1 64,14-1 96,12 0 0,0-13 32,1 13 0,-1-13-32,14 0-160,-14 0-321,1 0-480,0 0-640,-15 0-1474,1 0-3747</inkml:trace>
  <inkml:trace contextRef="#ctx0" brushRef="#br1" timeOffset="87256.99">10718 3602 3363,'-13'-12'5893,"13"12"-5989,0 0 1089,-13 12 609,0 2-738,13 12-223,-14 1 192,1 13 32,13 0-97,-13-1-191,13 1-321,0 0-64,0 0 129,0-1-65,13-12-128,0-1-64,14 0-64,-14-12-160,13-1-385,-12 1-448,-1-1-768,13 0-1730,-13-13-5670</inkml:trace>
  <inkml:trace contextRef="#ctx0" brushRef="#br1" timeOffset="87525">10824 3881 11723,'0'0'1729,"0"0"-1569,0 0 1858,14 13-192,-2 1-1057,1-2-449,15 2 32,-3-1-95,2 0-257,0 1 64,-1-14-96,1 13-193,-1 0-95,-13-13-256,0 0-513,-13 0-833,0 0-1281,0 0-1730</inkml:trace>
  <inkml:trace contextRef="#ctx0" brushRef="#br1" timeOffset="87727.01">11036 3841 12267,'-13'0'224,"13"13"961,-14-13 994,1 14-994,-13 12-545,13 0 1,-14 1-225,13 0-416,2-1-32,-1 0-96,13-12-513,0-1-608,13 1-1057,-1-14-3107</inkml:trace>
  <inkml:trace contextRef="#ctx0" brushRef="#br1" timeOffset="88037.03">11089 3616 12844,'14'-14'1345,"-14"14"-1473,12 0 1793,1 14-383,14 0-706,0 12-31,-15 0-97,15 1 65,0 13-161,-14 13-192,0-14-128,0 1 0,-13-1-96,0-12-224,0 13 128,-13-13-129,0-1-31,0 1-192,-14-14-353,14 13-961,-13-12-2242,-1-1-6246</inkml:trace>
  <inkml:trace contextRef="#ctx0" brushRef="#br1" timeOffset="89689.12">11751 3868 8968,'0'13'1569,"0"-13"65,0 0 1825,0 0-1601,0 0-865,0 0-416,13 0 95,0 0-127,13-13-97,-12 13 1,26 0-193,-14 0 0,0-14-128,0 14-160,-12 0-352,-1 0-705,1 0-385,-14 0-800,0 0-1666,0 0-3587</inkml:trace>
  <inkml:trace contextRef="#ctx0" brushRef="#br1" timeOffset="89904.14">11751 3960 12908,'0'14'608,"13"-14"545,0 0 1250,13 0-1026,14 0-480,-14 0-160,14 0-353,-14 0-320,1 0-96,0 0-673,-15-14-608,2 14-256,0 0-1282,-14 0-2754</inkml:trace>
  <inkml:trace contextRef="#ctx0" brushRef="#br1" timeOffset="90885.19">12717 3656 12299,'0'-14'1570,"-14"14"-1538,1 0 993,-13 0-321,13 0-576,-14 27-128,1-14-32,-1 14 32,0-1 32,15 14 161,-2 0 63,14-1-192,0 1-32,14-14 32,11 14-32,3-13-32,11 0-128,1-15-32,13 2 224,-1-14 64,-12 0 64,14-14 0,-15 2 33,1-15 31,-14 0 32,1 1-96,-27-14 96,0 0-159,-14 1-129,1-1 0,-26 0-225,-1 14 33,-27-1 256,14 14 96,-13 13 129,14 13-1,-1 1-160,12 12-96,28 1-96,1-1 0,24 1 96,1-1 32,28 0-64,-2 1 160,14-14-96,-13-13-32,13 14-96,-14-14-384,2 0-417,-15 0-1089,-13 0-1569,0 0-4901</inkml:trace>
  <inkml:trace contextRef="#ctx0" brushRef="#br1" timeOffset="91383.22">13219 3920 12844,'0'0'-289,"0"0"1346,-12 0 96,12 0-1056,-14 14-97,1-1 32,13 14 32,-13-1 32,26 0 192,-13 1 192,13 0-95,13-14 127,1 0 129,0-13-65,-1 0-127,0 0 224,0-13-65,-12-13 1,-1 12-161,-13-13 129,0 15-65,-13-15-352,-13 14-320,-1-1-64,-12 14-64,12 0-513,0 14-672,15-14-1090,-2 13-2978</inkml:trace>
  <inkml:trace contextRef="#ctx0" brushRef="#br1" timeOffset="91881.25">13736 3920 8616,'-13'0'5893,"13"0"-5669,0 0 2019,0 0-642,0 0-928,13 0-545,13-12-32,1 12 64,12 0-160,1-14 0,-1 14-32,2-13-32,-16 13-256,3 0-513,-15 0-673,-13 0-1088,0 0-2018,0 0-2851</inkml:trace>
  <inkml:trace contextRef="#ctx0" brushRef="#br1" timeOffset="92069.26">13841 3775 11370,'0'0'3267,"0"13"-3747,14-13 1793,-14 14 129,13 12-898,0 0-352,0 1 257,-13 12-97,13-12-288,-13 0 0,14 13-128,-1-14-480,1 1-1378,-14-14-2370</inkml:trace>
  <inkml:trace contextRef="#ctx0" brushRef="#br1" timeOffset="92833.3">14437 3696 6277,'0'-27'1538,"0"27"1281,0-13 223,0-1-1280,-13 14-1345,0 0-450,-1 0-63,-12 14 160,13 12 65,-14 1-65,14 13 224,-1-1-32,2 14-96,12-13-64,12 13 0,15-13 33,13-14 31,0 0-32,-1-12 64,15-1 32,-1-13 193,-14 0 31,14-27-64,-13 15-63,-14-15 31,0 0-96,-12-13 1,-14 1-33,-14-1-64,1-13-160,-13 14 32,-14-1-64,-13 13-192,1 14 64,-1 0 96,-14 13 64,14 13 0,14 0-97,25 14 1,1-1 64,26 1 32,1 13 32,25-14 64,1-13-64,13 14 97,-1-14-33,-11 0-64,-2-13-257,1 14-95,-14-14-352,1 0-898,-14 0-2049,-13 0-4485</inkml:trace>
  <inkml:trace contextRef="#ctx0" brushRef="#br1" timeOffset="93288.33">14940 3974 10089,'0'0'2723,"0"0"-2787,0 0 1985,0 13-351,13 0-769,-13 1-193,0-2 65,0 2-193,0 13-223,14-14-161,-14 0-64,12 0-96,-12 1-97,0-14-479,0 13-641,0-13-961,0 0-1954,14 0-4581</inkml:trace>
  <inkml:trace contextRef="#ctx0" brushRef="#br1" timeOffset="93786.36">15245 3881 9769,'-14'0'3523,"14"0"-2786,0 0 2210,0 0-1410,14 0-1153,-14 13 97,12-13 95,15 14-127,-14-2-161,13 2 64,1-1-95,0 0-129,-1 1-128,1-1 0,-1-13-192,-13 13-289,1-13-288,-14 14 33,13-14-129,-13 0-128,0 0-288,0 0-1442,-13-14-1857,13 14-1858</inkml:trace>
  <inkml:trace contextRef="#ctx0" brushRef="#br1" timeOffset="94037.37">15509 3815 12908,'0'0'929,"-13"0"-1025,13 0 2017,-13 13-1056,13 0-513,-14 0 161,-12 14 128,13 0 95,-14-1-351,1 14-1,-1-14-224,14 0-224,-1 1-192,2-13-513,12 12-576,-14-13-1602,14-13-4484</inkml:trace>
  <inkml:trace contextRef="#ctx0" brushRef="#br1" timeOffset="95871.48">10533 4623 14765,'-40'-13'257,"27"0"-225,-14 13 833,1 0-513,0 0-320,-1 13-96,1 14-32,-1-14 64,13 13-96,2 1 192,12 12-128,0-12 64,12 0 64,16-1-64,-2 0-192,14 1 63,-1-14 97,14 13 64,-27-12-32,15-1 0,-29-13 32,-12 14 32,0-1 321,-12-13-97,-15 13-128,-13 0-128,14-13-32,-14 13-384,0 1-481,14-14-961,0 13-1793,12-13-3236</inkml:trace>
  <inkml:trace contextRef="#ctx0" brushRef="#br1" timeOffset="96237.5">10692 4583 2049,'0'14'12108,"0"12"-12172,0 1 160,0 12 769,0 14-97,13 13-607,-13-12-193,0-2 0,0-11 96,13-15 0,-13 0-64,0 1 0,0-27 64,13 0 128,-13 0 96,0-13-96,14-1-160,-14-12-96,13 0 64,-13 12-64,0 1 0,0-1 32,13 14-64,-13 0 0,0 0 160,13 14 64,-13-1 32,13 14-160,-13-1-64,14-13-544,-1 14-449,1-14-705,-2 0-1665,1-13-865</inkml:trace>
  <inkml:trace contextRef="#ctx0" brushRef="#br1" timeOffset="96482.51">10930 4955 12908,'0'0'352,"-14"13"-288,14 0 769,0 0-513,0 14-256,0-14-224,27 0 32,-13 0 192,12-13 256,-13 0 161,14 0 63,-14-13 65,13 0 32,-26 0-97,0-14 129,0 14-257,-13-13-576,0 12-128,0 1-225,-1 13-544,1 0-1633,13 0-2916,-13 13-2305</inkml:trace>
  <inkml:trace contextRef="#ctx0" brushRef="#br1" timeOffset="96707.53">11141 5034 8968,'0'13'4901,"0"-13"-4805,-13 0 1890,13 0-97,-13-13-1216,13 13-385,-12-13-480,12-14 32,0 14-192,0-13-33,0 12 129,0 1 96,0-1 32,12 14 0,-12 0 64,13 0-33,0 0-127,1 14-993,0-14-1249,-1 13-2787</inkml:trace>
  <inkml:trace contextRef="#ctx0" brushRef="#br1" timeOffset="97052.55">11274 4875 15951,'-13'13'160,"13"-13"-609,13 0 1346,0 0 0,1 0-545,12 0-480,14 0 64,-14 0-128,0 0-769,-12 0-1569,12-13-3972</inkml:trace>
  <inkml:trace contextRef="#ctx0" brushRef="#br1" timeOffset="97247.56">11340 4676 13773,'13'40'672,"1"-1"33,-14-12 1601,14 13-1313,-2 13-769,-12-14-160,13 2-32,-13-15-160,13 14-32,-13-14-417,0-13-768,14 0-1249,-14 1-3748</inkml:trace>
  <inkml:trace contextRef="#ctx0" brushRef="#br1" timeOffset="97903.59">11552 4623 13068,'0'0'128,"0"0"-1121,0 14 993,13 12 320,-13 14-224,14 12-96,-14 1-160,12 1-160,-12 12 320,0-26 128,14-1 192,-14-12 1,0-1 159,0-13 33,0-13 31,13 0 321,-13 0 256,0-13-961,0 0-288,0-13-64,0 12 0,13-12 32,1 13 63,-2 13-63,-12 0 32,14 0 160,-1 0 32,1 26 0,-1-13-96,-13 1-160,0-1-416,14 13-642,-2-13-703,-12-13-1507,14 0-4738</inkml:trace>
  <inkml:trace contextRef="#ctx0" brushRef="#br1" timeOffset="98372.62">11869 4941 11178,'-26'0'0,"13"0"-641,-14 14 706,15-1-33,-2 0-129,1 0-671,13 14-225,13-14-352,-13 0 480,26-13 544,1 13 257,-14-13 96,13 0 0,-12-13 65,-1 13 31,0-13 256,-13 0-288,14-1-192,-14 1 769,-14 13-609,14-13-289,0 13 1,0 0 320,0 0-224,0 0 32,0 13 32,0-13 96,0 13 32,14 1-32,-14-14 353,0 0 319,12 13 674,-12-13 319,0 0-352,0-13-864,0 13-353,14-14-64,-14 1 64,13 0 0,1 0-96,-1 13 0,-13-13 321,12 13 191,2 0-191,-14 13-33,14 0-256,-14 0-64,13 0-352,-13 1-609,13-1-1089,0 0-1730,-13-13-2242</inkml:trace>
  <inkml:trace contextRef="#ctx0" brushRef="#br1" timeOffset="98747.64">12174 4968 9192,'-13'0'1410,"-14"0"-1186,14 13 1537,13 0-1152,-13 0-417,0 14-96,13-14 32,0 0 33,13 0 191,0-13-128,13 0-32,1 0 32,-1 0-95,1-26 127,0 13 128,-15-14 321,-12 1 96,13 0-193,-13-15-223,0 2-161,-13-1-256,1 1-160,-15 12-1,13 0 65,1 14 96,0 13-128,0 13 0,13 14 224,-13 0 32,13 12 128,0 14-32,0-13-95,13 0-1,13-1 0,14-12-385,-14-1-95,15-13-192,-15 1-610,0-1-863,-12-13-2212</inkml:trace>
  <inkml:trace contextRef="#ctx0" brushRef="#br1" timeOffset="98892.65">12412 4703 15694,'0'0'-288,"0"0"-993,13 0 1121,-13 0-1858,14 26-6758</inkml:trace>
  <inkml:trace contextRef="#ctx0" brushRef="#br1" timeOffset="99014.66">12532 4941 8584,'0'27'8295,"0"-14"-8423,0-13 833,0 0-96,0 0-1410,-14 0-3171</inkml:trace>
  <inkml:trace contextRef="#ctx0" brushRef="#br0" timeOffset="101497.8">10387 4451 9416,'-13'0'833,"13"0"-416,0 0 1216,13 0 257,-13 0-1538,14 0 225,-1 0-33,13 0-384,1 0 321,12 0-417,1 0-64,-1-13-64,2 13-641,-15 0-800,1 0-1314,-14 0-5893</inkml:trace>
  <inkml:trace contextRef="#ctx0" brushRef="#br1" timeOffset="103103.89">12995 4544 11851,'0'13'-545,"13"0"481,-13 14 449,13 13 191,-13 12-256,13 1-192,-13 13-31,0-12-1,0 12 192,0-26 385,13-14-97,-13 1-159,0-14 127,0-13 33,0 0 448,0 0-385,0-13-608,0-14-128,0 1-192,14-1-257,-14 0 33,26 14 320,-13 0 64,0 0 95,1 13 130,12 13 95,-12 0-32,-1 0-96,0 14 0,1-13-64,-2 12 0,2 0-160,-14 1-128,13-14-449,-13 13-1473,13-12-3331</inkml:trace>
  <inkml:trace contextRef="#ctx0" brushRef="#br1" timeOffset="103449.9">13445 4597 10954,'0'-14'576,"-14"14"-736,2 14 641,-2 12 223,1 1-351,-1-1 95,1 27 321,-1 0 32,14 0-193,-12 0-191,24 0-129,-12-13-64,14 0-128,13-14 0,-14 0 0,13-12-224,1-1-769,0-13-1921,-15 0-4197</inkml:trace>
  <inkml:trace contextRef="#ctx0" brushRef="#br1" timeOffset="103652.92">13497 4848 15983,'0'0'-289,"0"0"642,14 14 800,12-1-833,0 0-320,1 13 32,12-12-32,-12 13 0,12-14-352,-11 0-737,-2 0-993,0 0-1506,-12-13-5092</inkml:trace>
  <inkml:trace contextRef="#ctx0" brushRef="#br1" timeOffset="103841.93">13723 4808 3363,'-28'14'8872,"16"-1"-9000,-1 0 1025,-14 14 1089,1 12-1121,12-12-577,-12 13-192,12-14-128,2 1-288,12-1-609,12-13-1506,2-13-1985</inkml:trace>
  <inkml:trace contextRef="#ctx0" brushRef="#br1" timeOffset="104099.95">13762 4583 15630,'13'0'417,"-13"0"-1346,27 14 1377,-14-1-31,27 14-321,-14-1-64,0 14 0,15-1 160,-28 15 128,-1-2-160,2-12-63,-14 0-65,0 0-193,-14-1-287,2-12-161,-1-1-480,-1 1-1281,-13-14-2050</inkml:trace>
  <inkml:trace contextRef="#ctx0" brushRef="#br1" timeOffset="111637.38">10784 5656 6470,'0'0'608,"0"0"-544,0 0 128,0 0 1,0 0-289,13 0 64,-13 0 192,0 0 480,0 0 513,14 0-160,-14 0-352,0 14-321,0-14-64,0 13 33,13-13-97,-13 13-32,0 1 160,0-1 65,14 0-225,-14 13-32,0 1-96,12-1-32,-12 1 64,0 13-32,13-1 32,-13 14 32,0-13-64,14 13 0,-14 0 64,0-1 1,0 2 63,0-1 32,0 0 32,0-13-64,0 26 0,14-14 65,-14 2 95,0-1-128,0 13-32,0-13-128,0 0 64,0 0-32,0 0 65,0 0 127,0 0 96,0 0-64,13 0 129,-13-14-161,12 15-128,-12-2 32,0-12 161,14 14-418,-14-2 450,0-12-321,0 13 0,13-14 0,-13 15 64,14-14-64,-14 0 0,13 12 64,-13-12-64,0 0 64,13 0-64,-13-14-128,0 1-96,0-1-417,13-12-672,-13-14-1666,0 0-5765</inkml:trace>
  <inkml:trace contextRef="#ctx0" brushRef="#br1" timeOffset="112366.42">10665 5842 1057,'-13'26'8167,"0"-26"-7302,13 0 769,0 0 191,0 0-736,0 0-192,13 0 192,0 0-256,1-26-417,12 12-223,0-12 31,-12 0-96,12-1 0,0 1-128,-12-1-32,13 1 64,-15 12 96,1-12-192,1 26 64,-14-13-32,0 13 32,0 0-352,14 13 256,-1 1 64,-1 12 0,15 0 96,0 1-160,12-1-449,-12 14-832,-1-14-897,15 1-3204</inkml:trace>
  <inkml:trace contextRef="#ctx0" brushRef="#br1" timeOffset="113693.5">10705 7657 10345,'-13'-13'961,"0"13"-96,13 0 512,0 0-95,0 0-418,0 0-447,0 0-161,0 0 256,13 0-159,0 0-129,-13 0-64,13 0-64,0 0 32,14 13-64,-14-13-32,13 0 97,1 0-65,12 0 96,2 0-128,-2 0-96,1 0 128,0 0-96,12 13 32,1-13-128,-12 0 64,11 0-32,1 0-65,-13 0 65,13 0-128,-14 0 0,2 0 32,11 0 160,-12-13 32,12 13 32,2 0 0,12 0 192,0 0-96,0 13-96,0-13 64,1 0 0,-1 0 0,0 0 0,13 0 1,0 0-1,1 0-64,-1 0 0,1 0 96,13 0-64,-14 0-32,0 0-96,0 13 128,15-13-32,-15 0 0,0 0 0,1-13-64,-1 13 64,0 0-64,1 0 96,0 0-192,-2 0 192,-12-13-64,14 13-128,-14 0 160,0 0-96,0 0 32,-12 0 96,-1 0-160,-14 0 0,1 0-193,0 0 129,-14 0 32,0 0 64,15 0 64,-2 0 32,-12 0-32,12 0 0,-12 0 64,-1 0 64,1 0-128,-1 0 32,0 0-32,2 0 128,-3 0-128,-12 0 32,15 0 0,-15 0-32,-13-13 0,13 13 0,-13 0 65,0 0-97,0 0 96,0 0-193,-13 0-223,13 0 320,0 0-512,-13 0-513,-1 0-961,14 0-1570,-14 0-3619</inkml:trace>
  <inkml:trace contextRef="#ctx0" brushRef="#br1" timeOffset="114010.52">14397 7577 8968,'0'0'-32,"0"0"512,0 14 1506,14-14-448,-1 0-834,13 0-383,1 0-33,0 0 128,12 13-191,1-13-97,0 13 0,-1-13 96,14 13 128,1 1 65,-16-14-65,2 13-352,-26 0 0,-1-13-160,-13 0 160,-13 13 160,-1-13-128,-12 13 32,-1 1-32,2-1-96,-3 0-192,15 1-160,0-2-545,0 2-1057,0-1-1377,-1-13-3396</inkml:trace>
  <inkml:trace contextRef="#ctx0" brushRef="#br1" timeOffset="114811.56">12769 7869 12491,'0'0'2435,"0"0"-2179,0 0 1281,0 0 321,0 0-1025,0 0-385,14 13 97,0 0-65,11 1 97,2-1-225,0 0-128,12 0-224,-12 0 96,-1 1-256,1-14-192,-1 13-513,-13-13-256,-13 0-64,13 13-609,-13-13-672,0 0-1602,-13-13-4644</inkml:trace>
  <inkml:trace contextRef="#ctx0" brushRef="#br1" timeOffset="114977.57">12955 7869 13580,'-13'26'705,"-14"-12"-545,1-1 1314,0 13 159,-15-13-1216,16 14-450,-3-14-543,15 0-737,0 1-2307,13-1-7943</inkml:trace>
  <inkml:trace contextRef="#ctx0" brushRef="#br1" timeOffset="117097.69">10295 6518 10473,'-13'-14'-64,"-1"28"96,14-14 705,0 12-64,-13 2-481,13 12-192,13-12 32,-13 12 320,14-13-160,-1 1 97,13-1-33,-12 0 96,12-13-95,0 0-1,-12-13 0,12 0 192,-13-1-95,0-12-1,-13 13-32,14-1-31,-14 1 127,0 0-288,-14 13-96,14-14-96,0 14-160,0 14 32,0 12 128,0 1 96,0 13-32,0-14 0,0 14 32,0-1 0,14-12 96,-14 12 160,0-25 353,0 12 256,0-12 128,-14-1-289,1-13 33,-13 13-385,13-13-287,-14 0-33,-12 0-609,11 0-448,3 0-384,-2 0-833,1 14-2339</inkml:trace>
  <inkml:trace contextRef="#ctx0" brushRef="#br2" timeOffset="118403.77">11764 6914 15214,'0'14'1986,"0"-1"-2050,13 1 96,1-1 256,12 13 0,0-12-96,14 12-480,-14-13-320,14 0-481,-13 1-737,-14-14-2242</inkml:trace>
  <inkml:trace contextRef="#ctx0" brushRef="#br2" timeOffset="118555.78">11949 6902 15534,'-26'26'0,"12"1"0,1-1 192,0 14-128,-1-14-512,14 14-2595,0-27-5413</inkml:trace>
  <inkml:trace contextRef="#ctx0" brushRef="#br2" timeOffset="118973.8">12425 7206 12203,'0'14'2883,"0"-14"-2627,14 12 1378,12-12-449,0 14-385,15-1-511,-2-13-193,0 13-609,2-13-191,-15 0-1026,0 0-2562</inkml:trace>
  <inkml:trace contextRef="#ctx0" brushRef="#br2" timeOffset="119118.81">12651 7140 16111,'-41'13'801,"29"0"-1122,-15 14 321,13-14 32,1 13-352,13-12-2050,0-1-3364</inkml:trace>
  <inkml:trace contextRef="#ctx0" brushRef="#br2" timeOffset="119391.82">12610 6530 17584,'0'0'705,"0"0"-673,0 0 320,14 14 513,-1-14-513,14 13-352,-1 0-256,1 1-609,-1-1 0,14 0-800,-14 0-866,-13 1-2049</inkml:trace>
  <inkml:trace contextRef="#ctx0" brushRef="#br2" timeOffset="119520.83">12822 6530 12716,'-13'0'3010,"1"0"-2785,-2 14 351,0-1 161,1 14-513,13-1-352,-13 1-1762,13-1-3139</inkml:trace>
  <inkml:trace contextRef="#ctx0" brushRef="#br2" timeOffset="119846.85">13233 6902 15150,'-14'-14'672,"2"14"225,12 0 192,12 0-224,2 14-192,12-2-257,0 2-352,14-1 0,-14-13-448,15 14-417,-14-1-512,12 0-833,-26-13-1954,1 0-6502</inkml:trace>
  <inkml:trace contextRef="#ctx0" brushRef="#br2" timeOffset="119982.86">13419 6862 15374,'-27'13'352,"13"0"-448,1 1 128,-13 12 0,12 1-961,14-14-3074,0 0-5670</inkml:trace>
  <inkml:trace contextRef="#ctx0" brushRef="#br2" timeOffset="120267.87">13656 6570 14093,'14'14'2402,"-1"-14"-1729,-1 13 960,16-13-448,-2 13-704,14-13-161,-1 13-256,-12-13 32,-1 14-448,0-14-577,-12 0-512,-1 13-994,1-13-1376,-14 0-3044</inkml:trace>
  <inkml:trace contextRef="#ctx0" brushRef="#br2" timeOffset="120408.88">13868 6504 13676,'-13'0'577,"-1"0"-609,1 14 320,0 12 161,0-13-321,0 14-128,-1-1-1121,1-13-1634,13 14-2370</inkml:trace>
  <inkml:trace contextRef="#ctx0" brushRef="#br2" timeOffset="120942.9">13749 5921 12107,'26'14'865,"-26"-1"-129,14-13 1443,-1 13-962,0 0-801,0 1-384,0-1 0,14 0-192,-27 0-513,13 0-608,0 1-1057,0-14-1826,-13 0-3427</inkml:trace>
  <inkml:trace contextRef="#ctx0" brushRef="#br2" timeOffset="121079.92">13789 5948 12011,'-40'26'1185,"14"1"-1281,-2-1 384,3 1 65,-2 12-1122,1-12-3171</inkml:trace>
  <inkml:trace contextRef="#ctx0" brushRef="#br2" timeOffset="121490.93">13207 6319 6181,'0'0'9802,"0"0"-9930,0 0 320,12 0 1089,2 13-480,-1 0-513,14 0-224,-1 1-224,0-1-321,-12 0-447,12-13-546,-13 13-1056,1-13-2339</inkml:trace>
  <inkml:trace contextRef="#ctx0" brushRef="#br2" timeOffset="121636.95">13378 6279 12523,'-27'27'3780,"1"-14"-3908,13 13 64,-14 14 192,15-14-545,-2 14-5316</inkml:trace>
  <inkml:trace contextRef="#ctx0" brushRef="#br3" timeOffset="125046.15">12610 4332 6502,'-12'0'-257,"12"0"161,0 0 1281,0 0 449,0 0-769,0 0-289,0 0 321,0 0 32,0 0-256,12 0 31,2 0-351,-1 0-129,14 0-32,12 0-128,1 0-32,0 0 0,26 0 0,0 0-32,14 0 0,12-14-96,1 14 64,12 0-32,15 0 0,-14 0-32,12 0 128,-11 0-32,-15 14 0,14-2 32,-26 2-32,12-14 0,-13 13-32,1 1-32,0-14 0,-1 0 96,13 0 0,-12 0 64,-1 0 32,1 0 224,-14 0 353,0 0 32,0 13-33,0-13-191,1 0-97,-1 13 1,-13-13-161,-1 0-64,-12 0 0,0 0-288,-27 0-224,1 0-96,-14 0-417,0 0-641,0-13-864,-27 13-1986</inkml:trace>
  <inkml:trace contextRef="#ctx0" brushRef="#br3" timeOffset="128585.35">11141 7789 4676,'-13'0'769,"13"0"800,0-13 994,0 13-578,0 0-543,0 0-385,0 0-353,0 0-223,0 0-33,13 0-95,-13-14-1,14 14-96,-14 0-32,14-12 97,-1 12-65,-1-14-128,2 14 0,-1 0 96,1-13-159,-1 13 63,0-13-128,13-1 96,1 14-32,-1-13 0,1 0 32,-1 0-64,0 0 64,2-1-32,-16 1 32,15 0 32,0 0-128,-1-1 96,14 1-96,-14 0 0,0-14 129,0 13-193,15 2 64,-14-2 0,-1 1 0,0 13-65,0-13 130,14-1-130,-14 1 65,14 0 0,-14-13 97,15 12-97,-16 1 0,16 0 32,-15-13-32,1 12 64,-1 1-64,0 0 0,14-1 96,-14-12-64,15 12-32,-16 2 0,16-2 96,-15-12-128,14 12-32,-1 1 96,14-14 0,-13 1-32,-1 13 32,-11-14 0,11 14 0,1 0-96,-14-13 64,14 12 32,-1-12-64,1 13 0,0-14 32,0 13 0,0-12-64,-1 13 64,1-14-32,-14 15 0,15-2 64,-3 0-32,-10-12-128,11 13 64,-12 0-65,12-14 65,0 14 128,1-13-32,-14 12-32,15-12-32,12-1 161,-13 14-97,-14 0-64,14-14 32,-1 14 32,0 0-32,-12-13 0,12 12-32,15 0 32,-14-12 32,12 0 0,1-1 0,1 1 128,-1-1 32,-14 14-64,14-13 128,-13-1-63,12 14-97,-11-14 0,-2 14 96,14-14-128,0 1 160,0 12-192,0-25 256,-1 12-127,-11 14-65,12-13 512,-1-1-223,-25 14-33,12 0-64,-25 0-192,12 0-192,-13-1-256,0 1-481,-13 13-448,0 0-96,0 0-161,0-13-1633,-13 13-9481</inkml:trace>
  <inkml:trace contextRef="#ctx0" brushRef="#br3" timeOffset="130763.47">15072 5696 8456,'0'0'352,"0"14"-737,0-1 706,0 13 768,14 1 32,-14-1-545,13 14-127,-13 0 95,0-14 97,0 14-129,0-27 1,0 14-33,0-14-95,0-13-1,0 0 353,0 0 160,0 0-449,14-13-480,-14-1-192,12-12-96,2 13-129,-1-1-159,-13 1-33,13 13 417,1 0 64,-2 13 256,-12 1 96,14-1 32,-1 13-128,-13-12-64,13-1-64,1 13-256,-14-13-353,12 1-512,-12-1-384,0-13-1923</inkml:trace>
  <inkml:trace contextRef="#ctx0" brushRef="#br3" timeOffset="131030.49">15364 5736 15438,'0'0'0,"-14"0"-288,14 13 832,-13 0-95,13 14-289,-14 12-64,14-12 0,0 12-64,0 2 64,0-2-96,14-12-64,-1-14-384,1 0-321,11 0-96,-11-13-416,0 0-1281,-14 0-898,13-13-800</inkml:trace>
  <inkml:trace contextRef="#ctx0" brushRef="#br3" timeOffset="131187.5">15430 5935 2754,'0'-14'7047,"0"1"-4901,0 13-577,0 13 1,0 1-577,13-1-609,0 0-224,0 0-96,14 1-256,-14-14-609,13 13-640,-12 0-1089,12-13-1730</inkml:trace>
  <inkml:trace contextRef="#ctx0" brushRef="#br3" timeOffset="131320.51">15562 5935 7783,'-27'-14'801,"14"14"768,13 14 289,-13-14-1057,13 13-513,-13 13-192,13-12-96,0-1-641,0 0-864,13 0-865,0-13-1954</inkml:trace>
  <inkml:trace contextRef="#ctx0" brushRef="#br3" timeOffset="131564.51">15589 5723 12940,'12'0'993,"2"13"-1057,-1 0 1153,1 14 416,-1-1-416,13 0-769,-26 14-191,14 0-97,-14 0 128,0-14-160,0 14-96,0-14-65,-14-12-63,14-1-160,-14 0-449,14 0-800,-12-13-1474,12 0-4933</inkml:trace>
  <inkml:trace contextRef="#ctx0" brushRef="#br3" timeOffset="131953.54">15840 5908 11146,'0'0'-256,"13"0"2082,0 0 223,14 13-1184,0-13-288,12 0-97,-12 0-191,-1 0-257,-13 0-481,1 0-1665,-14 0-3587</inkml:trace>
  <inkml:trace contextRef="#ctx0" brushRef="#br3" timeOffset="132122.54">15893 6014 12940,'27'13'96,"-2"-13"2018,3 0 0,-3 0-1249,-11 0-833,13 0-545,-27 0-1473,13 0-4900</inkml:trace>
  <inkml:trace contextRef="#ctx0" brushRef="#br3" timeOffset="132754.59">16369 5882 13452,'0'-27'-64,"-13"14"384,13 13 1154,-13-14-1026,0 14-544,0 0 128,-1 14 128,-12 12 33,13 0-1,0 1-32,13 13-32,0 0-32,13-14-128,0 1-96,13-1 192,14-13 32,0 0 64,-1-13-32,2 0 65,-3-13-1,-10-13-128,-2 13-96,0-14-256,-26-12 63,0 12 33,-13 1 128,-14-15 256,1 29-32,-14-15-192,14 14 96,-14 13 97,14 0-97,-1 13 0,14 0 64,0 13 96,13-12-224,26 13-544,1-1-417,-1 1-897,14-1-2594</inkml:trace>
  <inkml:trace contextRef="#ctx0" brushRef="#br3" timeOffset="133028.6">16673 6014 14637,'14'0'-192,"-14"0"192,0 0 993,0 0-320,0 13-513,13 0 0,-13 1 32,13-14-64,1 13 97,12 0-1,-13-13 128,14 13 257,-13-13 256,-2-13-97,-12 13-95,0-13-353,0 0-320,-12-1-256,-15 1-257,0 0-768,1 13-961,-1 0-1890,0 0-6662</inkml:trace>
  <inkml:trace contextRef="#ctx0" brushRef="#br3" timeOffset="133403.63">15708 6518 15598,'13'12'609,"13"-12"-513,14 14 352,0-14 321,-1 13-320,1-13-417,-1 0-577,-11 0-608,-3 0-993,-11 13-2434</inkml:trace>
  <inkml:trace contextRef="#ctx0" brushRef="#br3" timeOffset="133569.63">15920 6438 14093,'0'26'0,"0"0"256,0 2 1089,0-2-352,0 14-672,0-1-257,0-12-449,12 13-960,15-14-1281,-13-13-3620</inkml:trace>
  <inkml:trace contextRef="#ctx0" brushRef="#br3" timeOffset="133980.66">16251 6490 2626,'0'-12'15214,"-14"-2"-15886,14 14 576,-14 0 448,-11 0-160,12 14-192,-1 12 32,14 0-64,0 14-64,0-13 0,14 13-64,11-14 64,2 1 96,0-14 96,-1 0 96,1-13-64,-1 0 32,0 0 97,1-13 63,-14-14 32,-13 1-128,0-1-288,0 1-96,-13-1 96,0 1-128,-14 0 0,-12-2 96,12 16-97,-12-2 97,11 14-32,-10 0 96,24 14 224,14-2 97,0 16-65,14-2 64,11-13-96,2 14-192,13-1-352,0 1-321,-1-14-1184,1 0-2532</inkml:trace>
  <inkml:trace contextRef="#ctx0" brushRef="#br3" timeOffset="134196.67">16568 6610 13741,'27'13'576,"-15"-13"577,-12 14 1217,14 12-800,-14-13-1026,0 14-415,-14-1-97,14-13-289,0 14-640,0-14-800,0 1-2467,0-2-8904</inkml:trace>
  <inkml:trace contextRef="#ctx0" brushRef="#br3" timeOffset="134543.69">16793 6637 15150,'26'0'-128,"-12"13"1153,-14-13 768,13 13-896,0 0-673,1-13-63,-2 14-129,15-1-64,-14 0 64,13 0-321,1 0-191,-14 1-481,1-14-480,-2 0-257,2 0-1217,-1 0-3010</inkml:trace>
  <inkml:trace contextRef="#ctx0" brushRef="#br3" timeOffset="134787.7">17044 6610 12716,'-13'27'448,"-1"-14"1794,2 13 288,-15-12-1280,0 12-930,1 0-96,13 14-224,0-26-224,-1 12-865,2 0-929,12-12-2434</inkml:trace>
  <inkml:trace contextRef="#ctx0" brushRef="#br0" timeOffset="170800.76">16846 8465 2274,'13'-13'-1410,"-13"-1"898,14 1 1088,-14 13 545,12-13 673,-12-1-385,14-12 33,-14 13 320,13 0 95,-13-1 257,0 1-512,-13 13-609,13-13-385,0 13-191,-14 0-161,14 0 128,0 13 97,-12-13-65,12 13 33,-14 1-193,14 12 128,-13-12-160,0 25-160,13-12 33,-14 12-65,14 1 32,0 0-64,0 0 0,0-14 32,0 14-96,14-27 0,-14 13-161,13-12-351,0-1-545,-13 0-801,14-13-2082,-2 0-7046</inkml:trace>
  <inkml:trace contextRef="#ctx0" brushRef="#br0" timeOffset="171009.78">16912 8545 14445,'13'0'-160,"-13"0"608,0 13 1058,14-13-513,-2 0-545,2 13-224,-1 0 1,14 1-129,-15-1-96,15 13-128,-13-13-481,11 1-128,-11 12-416,0-26-737,-1 13-1088,0-13-1699</inkml:trace>
  <inkml:trace contextRef="#ctx0" brushRef="#br0" timeOffset="171189.79">17137 8558 9609,'-13'0'1537,"13"0"-1377,0 13 1794,-13-13-96,-1 13-1186,-12 14-479,13-14-129,-1 13-353,1 1-511,-1-1-385,14 1-1154,0-14-1376,0 0-1666</inkml:trace>
  <inkml:trace contextRef="#ctx0" brushRef="#br0" timeOffset="171442.8">17163 8372 15726,'14'-13'96,"-14"13"-384,13 0 993,-13 13 32,13-13-417,0 14-256,0 12-64,14 0 32,-14 14 96,1 0-64,-2 13 0,-12-13 0,0-1-96,0 1-192,0 0-256,-12 0-289,-2-14-1089,1 1-3011</inkml:trace>
  <inkml:trace contextRef="#ctx0" brushRef="#br0" timeOffset="176930.11">9845 9644 2114,'0'13'576,"0"-13"481,0 0 1281,-14 0-64,14 0-800,0 0-513,0 0 288,0 0 32,0 0-352,0 0-320,0 0-289,0 0-64,0 0-64,14 0 33,-14 0 31,0 0-64,13-13 32,14 13-64,-15 0-128,15 0-64,12 0 64,-12 0-32,12 0-32,2 0 96,12 0-96,-1 0 32,2 0-96,12 0-32,13-14 32,-13 14 64,27-13-32,-13 13 0,12 0 32,0 0 0,2-13 64,-2 13-32,0 0 0,2 0-737,-2 0 129,-26 0 544,13 0 31,-26 13-63,13-13 96,-12 0 0,-2 13 0,1 1 32,-12-14-32,-15 0-320,0 0-1281,-12 0-2948</inkml:trace>
  <inkml:trace contextRef="#ctx0" brushRef="#br0" timeOffset="178834.22">10679 9842 8840,'0'0'1121,"-14"0"-929,14-13 1025,0 13 673,0 0 32,0 0-993,0-13-673,0 13 64,0 0 161,0 13 191,0-13-223,0 13-65,0 1-160,0 12 1,0 1-161,0-1 128,0 1-64,14 12 0,-1 1-64,13-13 32,1-1-32,-1 0 0,0-12 97,15-1-1,-2-13-160,-12 13-449,12-13-255,-12-13-450,-14 13-992,0 0-3042</inkml:trace>
  <inkml:trace contextRef="#ctx0" brushRef="#br0" timeOffset="179433.26">11419 10094 9673,'-13'0'2210,"0"0"-2018,1 0-128,12 0 224,-14 0 193,0 14-417,1-14-96,13 12 96,-13 15 384,13 0 225,0-14-129,0 14-255,0-1-33,13 0 0,0-12 64,15-1 161,-3-13 160,-12 0-33,15 0 97,-2-13 128,-13-1-65,0-12-319,-13 13-257,0-14-288,0 1-545,-13 12-512,0 1-256,-1 0-1218,-12 13-3074</inkml:trace>
  <inkml:trace contextRef="#ctx0" brushRef="#br0" timeOffset="179765.28">11605 10134 12235,'13'40'-384,"-13"-14"-641,0-12 1505,-13-1 481,13 13-705,0-13-160,0-13 385,-14 14 992,14-14-95,14 0-962,-14-14-192,0 1-32,13 0-96,-13 0-63,13-14-130,1 1-31,-2-1 32,2 14-64,13-1 0,-14 14 64,1 0 96,-2 14 128,-12-1-32,14 14-64,-14-1 0,13-12-64,-13 12-96,0-13-641,13 0-1249,-13 1-2114</inkml:trace>
  <inkml:trace contextRef="#ctx0" brushRef="#br0" timeOffset="180118.3">11869 10160 13228,'0'14'128,"0"-1"32,0 0 705,14-13 192,-1 0-384,0 14-385,13-14 64,-12 0 65,13 0-97,-2-14-256,-11 1 32,0 0-192,-1-1-224,-13-12-321,0 12-512,-13 2 32,-1-2 512,-12 14 417,13 0 352,-14 0 193,1 14 351,12-2-95,1 15 96,13-14-257,0 14-64,27 0-191,-1-14 63,1 0-128,12 0-64,1-13-64,0 0-352,-14 13-545,0-13-929,-12-13-3651</inkml:trace>
  <inkml:trace contextRef="#ctx0" brushRef="#br0" timeOffset="180688.33">12664 10041 14349,'-13'0'1313,"-1"0"-1249,1 0-160,13 0 449,0 0 351,0 13-512,13 13-127,1 2-33,-1-2 64,0 0-64,0 1 32,0 0 32,1-14 0,-1 0 96,0-13 321,0 13 448,-13-13-33,0-13-575,0 0 255,0 0-223,0-14-193,0 0-192,0 1-128,0 12-513,0-12-256,0 12-256,0 14-833,13 0-1889,1 0-5382</inkml:trace>
  <inkml:trace contextRef="#ctx0" brushRef="#br0" timeOffset="181323.37">12968 10120 12619,'13'0'2339,"-13"-12"-2051,0 12 769,-13-14 256,0 14-896,-13 0-514,12 0 33,1 0 32,0 14-128,0-2-64,13 15-256,0-14-65,0 1 193,13 12 63,0-26 161,14 14 192,-1-14 0,-13 0-32,14 0 289,-14-14 223,0 1-63,-13 0-97,13-1-320,-13 1 0,0 0-160,-13-13-96,0 26-64,13-14 64,-13 14-1,13 0 97,0 0 64,0 14-96,0-2-64,13 2-192,0-1-1,0 0 257,14 1 128,-1-1 32,-13-13 96,0 13 225,1-13 95,0 0-96,-14-13-288,0 0 129,12-1-1,-12 1 32,-12 0-64,12-1-64,0-12-32,0 12-64,12 14-32,-12-12-128,14 12-224,-1 0-641,0 0-417,1 0-928,-2 0-833,2 0-192,-1 12 1409,0-12 1922,1 0 993,-2 0 1057,2 14 192,-14-14 352,0 0-448,0 0-705,0 0-608,0 14-609,13-2-160,-13 2-160,0-1-544,0 0-706,13-13-576,-13 14-1153,0-1-96,0-13 577,14 0 960</inkml:trace>
  <inkml:trace contextRef="#ctx0" brushRef="#br0" timeOffset="181468.37">13312 10001 12267,'-13'-13'897,"13"13"-865,0 0 0,0 13-416,13 0-2947</inkml:trace>
  <inkml:trace contextRef="#ctx0" brushRef="#br0" timeOffset="181878.4">13524 10094 13580,'0'0'1730,"0"0"-1890,-13 0 576,-1 0 801,-12 0-864,13 0-353,-14 14-64,15-2 32,-2 2-193,1-1-447,13 0 127,13 1 193,1-1 256,12-13 0,0 0 96,-12 0 96,12 0 96,0-13 192,-12-1 1,-2 1-97,-12 0-64,0-1 65,0 2 31,0 12-192,-12-14-160,-2 14-32,14 0 64,-13 14-64,13-14 32,0 12-321,13 2-159,1-1-161,-2-13-192,2 13 385,-1 1 480,0-14 0,1 13 0,-2-13 0,2 0-192,-1-13 160,-13-1 32,0 1-160,0 0-65,0-13-703,0-14-1539,0 0-448,0 0-3907</inkml:trace>
  <inkml:trace contextRef="#ctx0" brushRef="#br0" timeOffset="182153.41">13656 9869 5733,'0'-40'1505,"0"40"417,0 0 512,0 27-480,0-1-608,0 14-514,0 0-575,0-1-129,14 1-64,-14-1-32,13 1-128,-13-13-64,0 0-1,12-14-63,2 0-160,-14 1-257,14-14-192,-1 13-352,0-13 385,0 0 319,0 0 545,1 0 577,-14 0-449,0 13 192,-14-13 737,1 0-64,13 0-256,-13 0-481,0 0-287,0 0-130,-1-13-447,0 0-994,2-1-2369,12 1-5861</inkml:trace>
  <inkml:trace contextRef="#ctx0" brushRef="#br0" timeOffset="182542.44">13961 9736 15694,'0'14'225,"0"12"-289,-13 1 320,-1-1 961,1 27-737,13-13-448,-14 13-192,1-14 96,13 15 0,0-14-352,0-1-129,13-12 1,1-1 31,13-12 97,-2-1 352,3-13 320,-2 0-32,0-13 129,14-1-33,-14 1-288,-12 0 64,-1-14-64,-13 14-160,0-1-64,-13 2-65,-1 12 225,-12-14 96,0 14 353,12 14-129,-12-2-192,26 2 257,-13 12 31,26-12-256,-13 12-64,26-12-96,-12-1-128,12 0 64,-13 0-417,14-13-31,-14 13-1026,0-13-5092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13924 7237</inkml:trace>
  <inkml:trace contextRef="#ctx1" brushRef="#br1">16469 2159 3555,'0'0'576,"0"-13"1058,0 13 768,0 0-608,-13 0-513,13 0-384,0-13-192,0 13-257,0 0-32,0 0 65,0 0-193,13 0-64,-13-14-192,13 14 0,0 0-32,14 0 0,-1-13 33,-13 13-33,14 0-33,-1 0 33,1 13 0,-1-13-32,0 14 32,-12-14 32,12 13-32,1 0 0,-14-13 0,1 13 0,-2-13 0,-12 13 65,0 14 63,14-13-32,-14 11 0,0 2 64,0 0-32,-14 13-32,14-1-32,-12 1 32,-2 0-64,1-1 32,13 1 1,-13-1-65,13-12 32,-14 13 0,14 0 32,0-14 0,14 14 32,-14 0 64,0 0-32,0 0 32,0-14-64,13 14-64,-13-1 32,13-12-32,1 13 97,-2-14-97,2 0 0,-1 1 0,14-14-32,-15 14 32,2-14-32,12-13 0,-12 13-64,0-13 32,-2 13 32,-12-13 32,13 0 0,-13 0 64,14-13 0,-14 13-64,0-13 64,0 13-64,0-13 32,0 13 0,-14 0-128,1-13 32,1 13-64,-2 0 32,0 0 0,1 13 0,0-13 0,-1 0-32,14 0-1,0 13 33,-12 0 32,12-13 0,0 13 64,-14 1-32,14-1-32,0 0 0,0 1 64,-13-2-32,13 2 0,0-1 32,0 0 64,0 1 1,0-1-97,0 0 32,0 1 0,-13-2-32,13 2 32,0 0-32,0-2 0,0 2 0,0-1 32,0 0 0,0 1 0,0-2 0,0 2 0,0 12-32,0-12 32,0 12 64,13-12 0,-13 12-32,0 0-64,0 1 32,0 0 0,13-1-32,-13 0 0,0 1 0,14 0 32,-14-1-32,0 0 32,0 1-32,12 12 64,-12-11-96,0-2 96,14 14-96,-14-14 32,0 0-128,13 1 128,-13 0-32,13-1 64,-13 0-64,0 1 64,14 0-32,-14-1 32,14 14-96,-14-14 160,0 1-64,12-1 0,-12 1-32,0 13 0,13-14 0,-13 0 0,14 1 0,-14-1 0,0 1 0,13-1 0,-13 0 32,14 2-64,-14-16 160,0 15-224,0 0 192,0-1-192,12 0 192,-12 1-96,0-14-32,0 13 64,14 1-64,-14 0 160,0-1-224,-14 0 128,14-12 32,-12 12-31,-2 1 63,1 0 64,-1-1-96,1 0-64,-13-12 128,12 13 128,1-2-96,-14-11 161,1 13-97,13-14 64,-14 0-64,-12 0-96,12 1 33,1-1-161,-1 0 0,2-13-289,-3 13-255,15-13-225,-13 0-384,-1 0-833,14-13-640,-13 0-1218,13 0-5028</inkml:trace>
  <inkml:trace contextRef="#ctx1" brushRef="#br1" timeOffset="865.04">17342 3113 9064,'0'0'-160,"0"0"1025,0 13 928,0 0-543,0 1-418,0 12-351,0 0-65,0 1 1,0 0-33,0-1-96,0 0-128,-13-12 1,13-1-33,0-13-64,0 0 224,0 0 353,0-13-481,0-1-416,13-12 31,-13-14 129,13 0-288,1 1-353,-1-1-32,0 13 769,-13 15 33,13-2-1,-13 14 256,13 0 352,-13 26 33,14 1-128,-14 0-257,0-1-96,13 0-96,-13 1-96,0 0-32,13-27 32,-13 12 96,14-12 32,-14 0 129,12 0-65,2-12-320,-1-2-225,1-12-95,-1 12 224,-13 14-65,12 0 129,-12 0 352,0 14 193,0-1-97,14 14-160,-14-1 0,0 0-128,14-12-256,-14 12-545,13-12-640,0-14-993,13 12-2980</inkml:trace>
  <inkml:trace contextRef="#ctx1" brushRef="#br1" timeOffset="1111.06">17752 3192 13773,'0'0'416,"0"0"-96,0 0 1474,0 0-737,13 0-481,1 13-383,13-13-161,-15 0-321,15 0-543,0 0-994,-15 0-1473,2 0-2691</inkml:trace>
  <inkml:trace contextRef="#ctx1" brushRef="#br1" timeOffset="1240.07">17765 3271 10057,'-13'14'128,"13"-1"737,0-13 1409,13 13-384,1-13-929,13 0-705,-2 0-512,3 0-1057,-3 0-2947</inkml:trace>
  <inkml:trace contextRef="#ctx1" brushRef="#br1" timeOffset="1827.1">18203 3073 6342,'26'-14'1217,"-26"2"416,0 12 1602,0 0-1729,0-14-898,0 14-319,0 0 31,-13 14 0,0-2 32,-1 2-31,1 0-97,0-2-64,0 15-64,13 0-32,-13-14-32,13 13 32,0-13 129,13 1-1,0-1 0,13 0-64,1 1-96,-1-14-192,14 0-224,-14 0-513,1 0-384,-1 0-866,-13 0-2145</inkml:trace>
  <inkml:trace contextRef="#ctx1" brushRef="#br1" timeOffset="2058.11">18282 3087 6694,'0'12'3363,"0"2"-3203,0-1 2018,0 14 257,0-1-1154,0 0-833,0 1 161,0 12-257,0-12-256,0 13-96,0-13-64,0-1-320,0 0-577,0-12-961,0-1-96,0-13-1345</inkml:trace>
  <inkml:trace contextRef="#ctx1" brushRef="#br1" timeOffset="2418.13">18415 3139 12908,'12'-26'-417,"-12"26"417,14-14 1121,-1 14-672,0-12-385,1 12 256,12 0-128,-13 0-64,14 12-63,-1-12-65,-13 14-32,14-14 32,-13 13-33,-2-13 1,-12 13 161,0 1 31,0-1 0,0 0-96,-12 13 64,12-12-64,0 12 32,-14 0-96,14 1 32,0 13-32,-14-13-32,14-1-64,0 0-192,0-12-321,-13 12-832,13-26-1666,0 14-6054</inkml:trace>
  <inkml:trace contextRef="#ctx1" brushRef="#br1" timeOffset="2773.15">18533 3365 8616,'0'0'4996,"14"0"-4835,-14 0 1024,12-14 769,2 14-962,-1 0-543,28 0-257,-16-13-256,16 13 96,-2 0-993,-12 0-1473,12-13-3332</inkml:trace>
  <inkml:trace contextRef="#ctx1" brushRef="#br1" timeOffset="7987.45">7509 7418 4260,'13'0'128,"0"0"384,-13 0 769,14 0-63,-14 0-194,13 0-479,-13 0-161,0 0-63,13 0 31,0 0 160,-13 0-223,13 0-33,-13 0 64,14 0 1,-1 0-33,1 0-64,-2 0 64,1 0-160,1 0-31,0 0 63,-1 0 0,13 0-128,-13 0-32,1 0 32,12 0-32,-13 0 0,14 0 32,-1 0 32,-13 0-32,14 0 0,-1 0 32,-13 0-32,14 0 32,-13 0 32,11 0-64,-11 0 0,13 0 32,-1 0-96,-13 0 161,14 0-33,-1 0 64,0 0 32,2 0-64,-16 0-96,14 0 0,2 0 32,-16 0-64,2 0-32,12 0 128,0 0-64,-12-13-32,12 13 64,0 0-32,1 0-32,12 0 96,-12 0-31,12 0-33,2 0-32,-2 0 64,-12 0-64,12 0 32,1 0 32,0 0-64,0 0 0,0 0-32,-14 0 32,14 0 0,-1 0 0,1 0 32,-1 0-32,2 0 0,-2 0 32,0 0-32,2 0 64,11 0 32,-12 0-64,0 0-64,-1 0 64,2 0-64,-2 0 32,14 0 32,-13 0-32,12 0 0,-12-13 0,14 13 64,-2 0-64,1 0 0,0 0 0,1 0-64,-2 0 64,1 0 0,0 0 64,-1 0-64,-12 0 0,13 0 32,0 0-32,-1 0 64,16 0-32,-16 0-32,1 0 0,0 0 0,13 0 0,-13 13 0,0-13 32,14 0 0,-1-13-32,-13 13 0,13 0 32,0 0-32,0 0 64,0 0-32,-13 0-32,13 0 0,0 0 0,0 0 0,1 0 0,-1-13 0,0 13 32,0 0 0,0 0 0,14 0 0,-14-14 0,0 14 0,14 0-32,-14 0 0,13-13 65,-12 13-65,12 0 32,0 0-32,0-13-32,1 13 32,-1 0 0,1-14 0,13 14 0,-14-12 0,13 12 32,-12-14-32,0 14 0,-14 0 0,14-13 0,-14 13 0,0 0 0,-14-13-161,1 13-159,0 0-320,-13 0-514,-14-14-1440,-12 14-6503</inkml:trace>
  <inkml:trace contextRef="#ctx1" brushRef="#br1" timeOffset="17978.02">11201 6186 7879,'-13'-13'192,"13"13"32,-13 0 129,13-14 512,-13 14-65,13 0-63,-13-12-353,-1 12 65,1 0 95,-1 0 1,-11 0-1,-3 0-319,3 0-193,-2 0-129,-13 12 97,14 2 0,-14 12 0,14-12 32,-1 12-64,1-12 64,13 12-32,-15 14 65,3-14 31,-2 14-96,13-14 0,-12 14 32,13 0-32,0 0 32,-1 0 0,1-1 32,0 1 0,13-1-64,-13 1 32,13 0 32,0 0 32,0 0 0,13-1 0,0 1 64,0-1-160,14-11 0,-14 11 32,13-12-64,1-1-64,12 14 64,2-14 32,-2-12-32,14 12 32,0-26-96,-13 14 96,12-14-128,1-14 128,1 1-128,-1 0 96,-14-14-288,14 0 63,-13 1 289,-1 0 0,2-1 0,-15 0 97,14-13 159,-27 14-128,0-14 32,0 1-64,-13-1 193,0-13-225,0 0-64,-13 0 64,0-13 64,0 0-32,-14 12 192,1 2 609,-1 12-608,-13 0 255,0 14-224,14 0-95,-14 12-321,14 0-385,0 2-448,12 12-64,-12 0 129,13 0-386,13 0-191,0 0-1698,0 0-6052</inkml:trace>
  <inkml:trace contextRef="#ctx1" brushRef="#br1" timeOffset="18757.07">12975 6265 5541,'0'-12'512,"0"12"-95,0-14 544,-14 1 480,14 13-32,-13-13-544,-13-1-481,-1 14-159,1 0 95,0 0-192,-15 14-128,16-1 0,-16 14 0,-12-1-128,14 0-96,12 14 96,-12 0 128,12 0 32,1 0 160,13 12 0,-14 2-32,13 12 0,14 0-96,0-13 64,0 13-95,14 0-33,13 1 0,-1-15-193,14 2-31,-1-2 128,14-12 96,1-13-128,12 0-128,-13-1 320,-1-26 0,1 0 448,13 0-255,-12-26-97,-1-1 0,-14 0 32,14-13 224,-13-12 1,-14-14-1,0-1-288,2-12-192,-16-14-64,-12 0-32,-12 1 128,-16 12 320,-10 0 769,-16 28 160,1 12-448,0 0-449,1 26-320,-14-12-224,25 26-897,-12 0-737,27 0-288,-14 14-416,13-2-2755</inkml:trace>
  <inkml:trace contextRef="#ctx1" brushRef="#br1" timeOffset="20026.14">6966 8319 7879,'0'0'961,"0"0"-865,0 0-64,0 0 705,0 0 31,0 0-671,0 0-194,0 0 161,0 0 353,13 0 288,-13 0-193,14 0-224,-1 0 161,0 0-129,1 0-192,12 0-96,1 0 64,-2 0-96,16 0 32,-2 0 0,1-13-64,13 13 64,-14 0 32,14-13-96,1 13 64,-1 0 0,-1 0-32,14 0 32,-13 0 0,27 0 1,-14 0-66,13-14 33,1 14 0,0 0 65,12 0-33,-13 0 96,1 0 32,13 0-128,-1 0-32,-12 0 32,12 0-32,0 0 32,2 0-64,-2 0 64,0 0-32,-12 0 0,13 0-32,-1 0 64,-13 0-64,15 0 32,-15 0-64,-13 0 32,13 0 32,1 0 32,-14-13-32,0 13 0,0 0-32,-12-13-64,-15 13 0,0 0 0,-12 0-385,0 13-127,-15-13-321,-12 0-833,0 13-2914</inkml:trace>
  <inkml:trace contextRef="#ctx1" brushRef="#br1" timeOffset="30284.73">11201 7379 4163,'0'0'833,"0"0"833,0 0 256,0 0-321,0 0-416,0-14-352,0 14-192,0 0-225,0 0-160,0 0-160,0 14-96,0-14 64,0 13 225,14 13 191,-1 14 1,0-1-193,13 15 32,-12-1-160,12-14-64,0 15-31,2-2-33,-3-12 0,-11 0-32,13-14 0,-14 1-257,0-14-223,-13 1-161,0-1-288,0-13 33,0-13-1315,-13-1-6469</inkml:trace>
  <inkml:trace contextRef="#ctx1" brushRef="#br1" timeOffset="30637.75">11122 7564 10473,'-14'13'1057,"14"-13"-1153,0 0 289,0 0 703,0 0 322,0 0-866,0 0-224,0-13 481,0 13 351,0 0-639,14-27-161,-1 15-128,-13-16-32,14 2 0,-1 0 0,0-1 0,0 14 0,0 0 0,1 0 0,-1 13 0,0-14-32,0 14 32,0 0-32,15 0 0,-3 0 32,2 14-32,-1-1-64,-13 0-161,1 0-223,13 0-193,-14 1-320,0-1-768,0-13-3204</inkml:trace>
  <inkml:trace contextRef="#ctx1" brushRef="#br1" timeOffset="31185.78">12869 7471 8968,'-13'-13'352,"13"13"833,0 0-224,-13 13 0,13 1 192,-14-2-64,14 16 97,0 11-450,0 1-255,0-1-257,0 1-96,0 13-96,0-13-32,0-1-32,0-11-64,14-2-64,-14-13-257,0-13-447,0 0-578,0 0-319,0-13-3813</inkml:trace>
  <inkml:trace contextRef="#ctx1" brushRef="#br1" timeOffset="31467.79">12697 7617 11050,'-14'0'448,"14"0"1,14 0 864,-14-13 64,13 0-672,13-1-449,-13 1-160,15 0-32,-3-1 0,2-12-31,0 12-33,-14 2 0,0-2 32,0 1 0,1 0-32,-14 13 0,0 0 288,13 13 160,-13 14-224,0-15-224,13 16 0,0-16 0,0 2-608,15-1-898,-3 0-1600,-12 1-5382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1613 2536 3651,'0'0'192,"0"0"96,0 0 994,0 0 447,0 0-480,0 0-448,0 0-192,0 0 31,0 0-127,0 0-161,13 0-31,-13 0-65,14 0-32,-14 0-64,13 0 32,13-13-96,1 13-32,0 0 1,25 0-1,14 0 0,14 0-32,12 13 96,14-13 0,-14 0 64,-12 0 64,0 0 97,-14 0-1,14 0-160,-14 0-96,0-13 32,-27 13-128,15 0-32,-29 0-160,3 0-480,-15 0-610,-13 13-1152,0-13-2499</inkml:trace>
  <inkml:trace contextRef="#ctx0" brushRef="#br0" timeOffset="9620.54">2116 7676 1249,'-13'0'3619,"13"14"-3138,0-14 736,-14 0 480,14 0-223,0 0-513,0 0-417,0 0-159,0 0 63,0 0-288,0 0 0,0 0-128,0 0 64,14 0 65,-14 0-33,13 0 64,14 0 192,-15 0-128,15 0-127,0 0-33,-1 0 0,1 0 32,-14 0-160,13 0 32,1 0-32,-1 0-128,-13 0-97,1 0-127,-14 0-32,13 0-193,-13 0-128,0 0-288,0 0-320,0 0 128,0 0-2659</inkml:trace>
  <inkml:trace contextRef="#ctx0" brushRef="#br0" timeOffset="9887.56">2328 7650 1921,'0'-14'1474,"0"14"-417,0 0-801,0 0 417,13 0 191,-13 0-575,13 0-193,-13 0 192,13 14 160,1-14-255,-1 14-33,14-14-96,-15 12-64,15-12 32,-13 14-32,11-14 0,-11 13-32,-14-13-128,14 13 160,-28-13 448,0 14 65,2-1-65,-15 0-96,14 1-416,-1-2-1793,2 2-3332</inkml:trace>
  <inkml:trace contextRef="#ctx0" brushRef="#br0" timeOffset="10861.62">2182 8366 10217,'-13'0'673,"13"0"-97,-14 0 545,14 0 193,-12-14-1,12 14-737,0 0-511,0 0 31,0 0 32,12 14 128,2-14-160,-1 0-32,14 0 128,-1 0 0,1 0-95,-1 0-65,1 0 32,-1 0 32,0 0-96,-12 0 32,12 0-96,-12 0-289,-2 0-704,2 0-384,-14 0 160,13 0-193,-13 0-383,0 0-770,0 0-576</inkml:trace>
  <inkml:trace contextRef="#ctx0" brushRef="#br0" timeOffset="11141.63">2341 8260 8776,'0'0'1697,"0"0"-2017,0 0 224,13 0 673,0 0 63,1 0-287,-1 0-257,0 13 32,13-13-32,-12 13 32,13 1-96,-2-2 32,-11 2-32,13-14-32,-14 13 32,-13 0 0,13-13 0,-13 14 192,0-14 289,-13 12 224,0 2-225,0-1-320,-15 14-224,3-14 32,-2 14-1313,1-15-2563</inkml:trace>
  <inkml:trace contextRef="#ctx0" brushRef="#br0" timeOffset="16735.95">1507 4788 2402,'0'0'1121,"0"0"-929,14 0 1217,-14 0 801,0 0-864,0 0-1058,0 0 64,0 0 161,0 0 63,0 0-223,0 0 63,0 0-32,0 0 97,0 0-65,0 0-95,13 0-33,-13 0-128,13 0 0,0 0-32,-13 0 0,13 0-96,1 0 65,0 0-33,-14 0 0,25 0 96,-11 14-32,-1-14-32,13 0 64,-12 0-96,12 0 64,0 0-64,1 0 0,-14 0 1,13-14-1,1 14 0,0 0-64,-13 0 0,25 0 32,-12 0 0,-1 0 0,0-12-32,0 12 0,1 0 32,0 0 32,-1 0-64,0 0 32,0 0-32,1 0 0,0-14 32,-1 14-64,1 0 64,-1 0-32,1 0 0,-1 0 0,-13 0-32,14 0 64,-14 0-32,14 0 0,-15 0 0,15 0 0,0 0 32,-15 0-32,16 0 0,-2 0-32,0 0 32,-12 0 32,12 0-32,0 0 64,-12-14-64,12 14 32,0 0-32,2 0 0,-3 0 0,2 0 0,0 0 0,-1 0 0,-13 0 0,14 0 0,-1 0 0,1 0 0,-1 0 0,0 0 32,-12 0-32,13 0 32,-15 0-32,15 0 0,0 0 0,-1 0 32,1 0 32,-1 0 32,0 0 32,1 0-32,-14 0-31,13 0-33,2 0-64,-3 0 32,-11 0-32,13 0-1,-1 0 33,0 0 0,0 0 0,1 0-32,0 0-32,12 0 32,-12 0 0,-1 0 0,14 0 32,-14 0-32,1 0 32,12 0 32,-12 0 32,12 0-32,-12 0 0,12 0 32,-12 0-31,12 0-1,-11 0 32,11 0-32,-12-12 32,12 12-64,-12 0 64,13 0 64,0 0 64,-14 0-32,14 0 32,-14 0 1,14 0-65,-1 0-64,-12 0-32,12 12-32,2-12 64,-16 0-96,16 0 64,-2 0-32,1 0 32,-1 0 32,2 0-32,-16 0 0,16 0-64,-2 0 96,1-12-64,-14 12 32,1 0-64,-1 0 32,1 0 0,12 0-32,-12 0 0,-1 0 32,1 0-32,0 12 32,-1-12 0,0 0 0,0 0 64,1 0-96,0 0 32,-14 0-32,13 0 64,1 14-64,-1-14 0,-13 0 32,14 0-32,-13 14 32,12-14 0,-13 0 32,14 0 0,-15 0-64,15 0-32,-14 0 0,13 0 32,1 0 32,0 0 0,-1 0-64,-13 0 32,14-14-96,-15 14-1,16 0-127,-15 0-64,0 0-32,0 0 63,0 14 193,1-14 64,12 0 64,-12 0 32,-2 0 0,2 0 96,12 0 97,-12 0-161,12 0 32,1 0-64,12 0-416,1-14-1186,-14 14 1282,-12 0 448,-1 0-224,-13 0-737,13-14-800,-13 14-2659</inkml:trace>
  <inkml:trace contextRef="#ctx0" brushRef="#br0" timeOffset="18076.03">2937 3610 4260,'13'26'96,"-13"0"865,0 1 1088,13 12-255,-13 15-609,0-14-64,0 12-224,0 2-96,0-15-192,0-12-193,0-1-160,0 0-160,0-26 32,0 0 65,0 0 255,0 0-128,13-12-576,-13-15-160,13-13-97,1 13 161,0 1-129,-14 0 97,13 12 192,-1 14 96,1 0 160,1 0 160,0 14 96,-1-1-95,0 14-129,-13 12-64,13-12-64,0-1-225,-13 14-223,14-14-33,-14-12-576,0-1-1281,13 0-3459</inkml:trace>
  <inkml:trace contextRef="#ctx0" brushRef="#br0" timeOffset="18365.05">3267 3702 10890,'0'-26'64,"0"12"-128,0 14 480,0 0 193,-13 14-417,13-1-128,0 14 705,0-1 576,0 14-480,0 12-289,0-12-351,0 0-129,13 0-96,1-14 0,0 1-64,-2-14 0,1 1-33,1-2-479,-1 2-481,1-14-1025,-2 0-3043</inkml:trace>
  <inkml:trace contextRef="#ctx0" brushRef="#br0" timeOffset="18553.06">3413 3822 13708,'0'12'545,"14"-12"-1090,-14 14 802,12-1 928,-12 0-448,14 1-577,12-1-224,-12 14 128,-2-15-417,15 2-191,-14-14-673,1 13-673,0-13-1794</inkml:trace>
  <inkml:trace contextRef="#ctx0" brushRef="#br0" timeOffset="18726.07">3545 3822 11659,'-26'26'-161,"0"-13"386,12 14 1536,-12 13-576,0-28-1089,12 15-192,1-14-256,13 1-705,13-1-961,1-13-1569</inkml:trace>
  <inkml:trace contextRef="#ctx0" brushRef="#br0" timeOffset="18956.08">3573 3636 12299,'12'26'160,"1"-12"-96,1 12 32,-1 0 353,1 1 95,-2 13-480,2-1-64,-1 1 97,-13 0-33,0-14-32,13 14-96,-13-26-33,0 12-127,-13-12-544,13-14-1058,0 0-1986</inkml:trace>
  <inkml:trace contextRef="#ctx0" brushRef="#br0" timeOffset="19498.09">3823 3834 11723,'0'0'864,"0"0"-223,0 0 1057,14 0 255,-2-12-1120,2 12-512,13 0-33,-2-14-192,-11 14-128,13 0-160,-14 0-609,0-13-1249,0 13-1633,-13 0-4966</inkml:trace>
  <inkml:trace contextRef="#ctx0" brushRef="#br0" timeOffset="19656.12">3863 3888 4964,'0'13'4292,"13"-13"-3811,-13 0 1216,27 13 642,-15-13-802,16-13-992,-2 13-225,-13-13-288,0 13-481,1 0-2113,-14 0-10314</inkml:trace>
  <inkml:trace contextRef="#ctx0" brushRef="#br0" timeOffset="21218.21">4234 3622 10249,'13'0'481,"-13"0"-674,0 0 1,0 0 545,13 14 479,-13 12-63,13 1-64,1 12 64,-14 15-65,0-14-287,13 12-161,-13-12-224,0-14-32,13 1 0,-13 0-320,13-14-609,-13 0-385,13 1-1632,-13-14-4229</inkml:trace>
  <inkml:trace contextRef="#ctx0" brushRef="#br0" timeOffset="21384.22">4471 3834 13324,'0'0'449,"0"0"-834,0 14 513,0-14 0,0 13-544,0 0-1538,14-13-832,-14 14-2019</inkml:trace>
  <inkml:trace contextRef="#ctx0" brushRef="#br0" timeOffset="21802.24">4565 3689 10698,'0'0'2018,"13"0"-2211,-13-13 257,0 13 609,13-14-289,0 1-448,0 0 32,-13 13 32,14 0 0,-14 0-64,0 0-128,0 0-96,-14 0 224,1 13-160,0 0 127,-13 1 33,12 12-96,14-12-32,-13-2 160,13 15 64,13-14 64,1 14 64,12-14-32,-13 1 33,27-2-65,-14 2-32,1-1-32,-13 0 32,-1-13-96,-1 14 32,-12-14 320,-12 13 577,12 0-256,-27-13-225,13 14-224,-11-14-128,-2 12-64,13-12-192,1 0-673,13 0-1441,0 0-4356</inkml:trace>
  <inkml:trace contextRef="#ctx0" brushRef="#br0" timeOffset="22236.27">4909 3795 10153,'0'13'1634,"0"-13"-1314,0 0 1185,0 0-63,13 0-641,0-13-353,13 13-160,-12 0 0,12 0-159,1-13-129,0 13-32,-15 0-257,2 0-479,-1-14-482,0 14-575,-13 0-610,0 0-3074</inkml:trace>
  <inkml:trace contextRef="#ctx0" brushRef="#br0" timeOffset="22444.28">5001 3689 6694,'0'0'2562,"0"13"-2530,0 1 1986,0-2 64,0 15-993,0-14-704,13 14-193,-13 0-96,0-1-96,14-13-385,-14 14-1536,13-14-4998</inkml:trace>
  <inkml:trace contextRef="#ctx0" brushRef="#br0" timeOffset="23281.33">5411 3636 6630,'-12'-14'704,"12"14"930,0 0 512,-14-12-1409,14 12-545,-13 0-224,0 12 64,13-12-32,-14 27 0,2-14 32,12 14 32,0 0-96,0-1 96,12 0 0,2 1 0,-1-14 0,14 13-64,-1-12 0,0-14 64,0 0 289,1 0 447,0-14 97,-15 14-128,15-26-128,-13 13-225,-14-14-96,0 1 33,-14 0 31,1 12-192,-1-12-160,-12 12 96,-14 1-128,14 0-96,0 13-929,12 13-2306,-12-13-6150</inkml:trace>
  <inkml:trace contextRef="#ctx0" brushRef="#br0" timeOffset="23974.37">5716 3728 9384,'0'0'1250,"0"0"-482,0 0 930,0 0-225,0 0-1120,0 0-578,0 14 1,0-14-288,0 0-737,0 0-2595</inkml:trace>
  <inkml:trace contextRef="#ctx0" brushRef="#br0" timeOffset="24283.38">5835 3702 12619,'0'0'481,"0"0"-129,0 0 577,0 14-192,14-14-417,-1 12-224,12-12 0,-11 14 0,13-1-96,-1 0-32,-13-13-224,14 14-352,-14-14-321,0 13-417,0-13-1024,1 0-1377,-14 0-2595</inkml:trace>
  <inkml:trace contextRef="#ctx0" brushRef="#br0" timeOffset="24464.39">6020 3662 10794,'-13'14'256,"0"-1"-96,-14 0 2114,14 1-544,0 12-1218,-13-13-512,12 14-96,0-1-640,14 0-1635,0 1-5860</inkml:trace>
  <inkml:trace contextRef="#ctx0" brushRef="#br0" timeOffset="26639.52">1601 4788 448,'-14'0'1922,"14"0"-289,0 0-640,-14 0-224,14 0 384,0 0-256,0 0-353,-13 0 129,13 0 128,0 0-161,0-12-223,0 12-161,-13 0 128,13 0 97,0 0-193,0 0-160,-13 0 64,13 0 129,-13 0-161,13 0-96,0 0-32,-14 0-32,14 0-64,0 0 32,0 0 160,0 0 128,14 0-64,-14 0-95,13 0 31,0 0 64,0 0 0,14 0-32,-1 12-64,1-12 0,0 0-64,-1 0-32,14-12 0,-1 12-32,-12 0 32,12 0-128,-12 0-96,-1 0-128,1 0-1,-14 0-31,1 0 32,-2 0 159,-12 0-159,0 0-96,0 0-225,0 0-576,-12 0-449,12 0-1409</inkml:trace>
  <inkml:trace contextRef="#ctx0" brushRef="#br0" timeOffset="27151.55">1507 4762 128,'-26'0'1697,"26"0"641,0 0-768,-13 0-257,13 0-128,13 0-224,-13 0 64,13 0-256,-13 0-128,0-14-225,13 14-160,-13 0-96,14 0 32,-1 0-63,13 0-97,1 0 0,-1 0 64,14 0-96,0 0 64,12 0-32,2 0 32,12 0-64,0 0 32,-13 0-192,-14 0-673,-12 0-1057,-14 0-2498</inkml:trace>
  <inkml:trace contextRef="#ctx0" brushRef="#br0" timeOffset="30202.72">7648 7703 13164,'-13'0'-32,"13"0"128,0 0 961,0 0-96,13 0-641,0 0 225,14 0-97,12 0-128,-12 0-127,12 0-1,-11 0-160,-3 0-160,2 0-417,0-13-448,-1 13-128,-13 0-480,1 0-481,-1 0-1153,-13-14-3075</inkml:trace>
  <inkml:trace contextRef="#ctx0" brushRef="#br0" timeOffset="30448.74">7859 7610 8936,'-13'14'0,"26"-14"96,-13 0 1313,28 0-416,-15 0-384,13 0-129,14 12-31,-14 2-97,1-14-288,-14 14 256,1-2 33,-2 2-225,-12 12 96,-12-12 193,-2-1-33,1 0-64,-14 1-224,1-2-192,-1 2-769,1-1-1153,13 0-2370</inkml:trace>
  <inkml:trace contextRef="#ctx0" brushRef="#br0" timeOffset="31111.77">7648 8418 11723,'0'0'896,"13"0"-896,1 0 1122,12 0-33,0 0-577,1 0-160,12 0-320,2 0 32,-2 0 1,-12 0-98,12 0-415,-25 0-257,12 0-576,-13 0-545,0-13-480,-13 13-1986</inkml:trace>
  <inkml:trace contextRef="#ctx0" brushRef="#br0" timeOffset="31334.79">7873 8326 4131,'27'0'865,"-14"0"801,13 13-353,1-13 192,-1 13 257,1-13-1153,0 14-353,-15-14 224,1 12-63,1 2-161,-14-1 0,-14 14 1,1-14 127,-13 14-192,-1-1-160,1-13-224,0 14-705,-14-14-1697,14 14-8103</inkml:trace>
  <inkml:trace contextRef="#ctx0" brushRef="#br0" timeOffset="37066.11">7066 6352 640,'0'0'513,"0"0"544,0 0 1185,0 0-224,0 0-641,0 0-352,0 0 128,0 0 64,0 0-352,0 0-353,0 0-63,0 0-129,0 0-64,0 0-95,0 0-33,0 0-96,0 0 96,0 0-32,0 0 0,0 0 0,13 0 0,-13-14 96,14 14-160,-2 0 0,2-13-32,-1 13 0,-13 0-32,13-13 32,1 13-32,-2 0 32,2 0 0,-14-14 32,13 14 32,0 0-64,1 0 0,-2-12 0,-12 12 33,14 0-33,-1 0 0,1-14 0,-1 14 0,-1 0 64,2-13-32,0 13 32,-1 0-32,13-13-32,-13 13 32,1-14-64,-1 14 32,0 0-32,1-13 0,-2 13 0,2 0 64,-1-13-32,0 13 32,1-13-32,-2 13 0,-12 0 0,14-13 32,0 13 0,-1 0-32,0-14 0,-1 14-32,2-13 32,0 13 32,-1 0-32,0-13 0,0 13-32,0 0 64,1-14-32,-1 14-32,13-13 64,-13 13-32,1 0 0,-1-13 0,13 13-64,-13-14 160,1 14-64,0-12-64,-1 12 64,12-14 0,-11 14-64,0-13 0,-1 13 32,13-13-32,-13 13 0,1-14 32,12 14-32,0-13 0,-12 13 0,-1 0 32,1-13-32,11 13 64,-11-13-32,0 13 32,-1-13-32,-1 13 0,2-14-32,-1 14 32,1 0 0,-1-13 0,13 13-32,-13 0 32,1-14-32,-1 14 64,0-13-32,13 13 0,-12-12 32,-1 12-32,0 0 0,0-14-32,14 14 32,-13-13 0,-2 13 0,1-14 0,1 14 0,-1-13-32,13 13 32,-12 0 0,-1-13 32,0 13-32,1-13-32,12 13 0,-13-14 96,14 14-64,-14-13-64,13 13 128,-13-13-64,1 13 32,0-14-32,11 14 0,-11 0 0,-1-12 0,1 12 0,-2-14 0,15 14-32,-14-13 96,13 0-64,-12 13 64,12-14 0,-12 14 32,12-13-96,-13 0 32,0 13-32,1 0 0,-2-13 0,2 13 0,-1-13 32,14 13-32,-15-14 0,2 14 0,0-13 0,-1 0 0,0 13 0,13-14-64,-12 2 64,-1 12-32,14-14 0,-15 14 32,2-13 0,12 0-32,-12-1-64,12 14 0,-12-13-1,12 0 65,0-1 0,1 2 32,-14-2 0,13 1 0,-12 0 0,12 13 32,-13-14 0,14 1-32,0 0 0,-15 0 0,1 0 0,15 13 0,-15-14 0,-1 14-32,15-13 64,-13 0-64,-1 13 64,13-13-32,-13-1 0,14 14 0,-14-13 0,0-1 33,14 2-1,-14-1 0,13 13-32,-13-14 32,15 1 32,-15-1-32,13 1 0,1 0 32,-14 13 32,13-13-64,1 0 128,-14-1 0,13 1-32,1 0 97,-14-1 31,13 2-32,-13 12-128,15-14 32,-16 0-64,1 14-64,1-12 0,13-2 0,-14 14 0,0-13 0,13 0 0,-12 13 0,12-14-32,0 1 64,-12 0-64,12-1 64,-13 14 0,14-12-32,-13-2 32,-2 14-64,1-13 64,1 0 0,13 13-32,-15-14 193,15 1-161,-14 0 64,13 0-96,1 0 64,12-1-32,-12 14 0,0-13 32,-1 0 32,1-1 0,0 2 64,-1-2 160,0 0-127,0 2-97,1-2 0,0-12-128,-1 12 96,14 1-32,-14-13-32,14 13 96,-14-1 32,14-12 0,0 12 32,-14 2 1,14-2 63,-13-12-64,12 12-64,-12 1-32,12 0-32,-12-13-96,-1 12 160,1 0-160,-14 14-64,0-12-288,-13 12-1122,0 0-2466,-26 0-7366</inkml:trace>
  <inkml:trace contextRef="#ctx0" brushRef="#br0" timeOffset="38356.18">9977 5226 9256,'-13'0'1314,"13"-14"-354,-13 14 482,13-13-161,-13 13-576,13 0-609,-13-13-192,-1 13 0,1 13-1,13-13-127,-13 13 128,0-13 32,13 14-32,-13-1 64,26 1 32,-13-1 32,13-1 96,0-12 128,14 0 33,-1 0 95,-13 0 0,14 0 97,-14-12-1,0-1-127,0-1-65,-13 1-128,0-14-96,-13 14-32,0 0 0,-14-14-96,14 14-64,-13 13 0,-1-13-32,1 13-193,0 13 193,12-13 32,1 13-64,13 14 96,0-14 96,13 0 32,1 0 64,-1 14-32,13-27 32,1 14-32,-14-1-32,0-13 96,0 0 32,-13 0 129,13 0 255,-13 0-95,0-13-289,0-1-96,0 1-64,0-14 32,0 14-160,-13 0 0,0 0-64,0-1-97,0 14-31,-1 0 96,-12 0 0,26 14-1,-13 12 129,13-13 64,13 0-32,0 14 32,0-13 64,14-1 0,-14-13 32,0 0 32,0 12 161,1-12 127,-1-12 128,-13-1-95,0 13-161,0-14 0,-13-13-64,-1 14-95,-12 0-97,13 0 0,0 0-32,-1 13-289,1 0 225,0 13-192,13-13 64,0 13 96,0 0 95,13 0 66,0 1-1,1-1-32,-1 1 32,0-14-129,0 0 258,-13 13-161,0-13 64,0 0 64,0 0-64,0 0-128,0 0-1025,0-13-1922,-13 13-8072</inkml:trace>
  <inkml:trace contextRef="#ctx0" brushRef="#br0" timeOffset="39108.21">9991 5212 4067,'13'-13'1826,"-13"13"-673,0 0 545,0 0-385,0 0-736,-13 0-385,13 0-288,0 0-769,0 0-2498</inkml:trace>
  <inkml:trace contextRef="#ctx0" brushRef="#br0" timeOffset="40618.32">8377 3358 11274,'0'0'-128,"0"0"-481,0 13 866,0 14 191,12 12-256,1 14-96,-13 13 33,14 0-1,-14 1 320,0 12-64,0-25-95,0-2 351,0-25-127,0-14-385,0-13 96,0 0 833,0-13-705,13-14-287,1 1-130,-14 0-95,12-14 96,2 26 0,-1-12-64,14 12 64,-1 14-32,-13 0-96,0 0 64,1 27 96,-1-14 96,0 14-32,0 0-32,-13-1-32,13 0-64,-13-12-257,14 12-383,-14-12-610,0-2-1953</inkml:trace>
  <inkml:trace contextRef="#ctx0" brushRef="#br0" timeOffset="40921.34">8799 3450 14157,'-26'-13'-224,"13"13"64,0 13 320,-1 14 64,2 12-64,-2 1 0,1 14 161,-1-15 31,14 14-160,14 0-128,-1-13 32,1-13-64,12 12-256,-13-26-32,0 1 96,1-1-193,-2 0 65,15-13-321,-14-13-832,-13 13-2082,14-27-4389</inkml:trace>
  <inkml:trace contextRef="#ctx0" brushRef="#br0" timeOffset="41101.35">8839 3649 14093,'14'27'128,"-2"-14"288,15 14 1250,0-15-513,-1 15-544,1-14-289,12 1-256,-12-1-32,0 0-192,-1 1-225,0-2-896,0-12-897,-12 0-705,-1 0-2850</inkml:trace>
  <inkml:trace contextRef="#ctx0" brushRef="#br0" timeOffset="41274.36">9131 3636 12780,'-14'0'320,"1"0"-384,0 13 769,-1 14-97,-12-1-224,13 0-255,-14 14-65,13-13-128,2 12-289,-1-12-608,13-14-288,13 1-801,-13-14-2082</inkml:trace>
  <inkml:trace contextRef="#ctx0" brushRef="#br0" timeOffset="41492.37">9117 3504 12107,'26'-27'-64,"-12"14"544,12-1 1474,-12 14-1281,-2 14 32,2 12-65,0 14-320,-1 0-63,0 12-65,-13 2-128,0-2-641,-13-12-736,0 14-929,-1-15-1730</inkml:trace>
  <inkml:trace contextRef="#ctx0" brushRef="#br0" timeOffset="42849.45">8680 4034 9064,'-13'0'192,"13"0"385,0 0 512,-12 0-705,12 0-320,0 0-128,-14 0 128,14 0-64,0 0 32,-14 12 128,14-12 225,-13 14-33,0 0 65,13-2-97,0 2-224,0 12 64,0-12-64,0-1-96,13 0 320,0 13-352,15-26 97,-16 14 63,15-1-64,0-13-32,-15 0-32,15 0 128,-14 0-32,1-13 64,-2 13 64,2-14 1,-14 1-1,0 0-32,0 0-64,0 0-224,-14-14 480,-12 14-384,13-1 0,0 2-96,-13 12 0,12-14 0,-13 14-64,2 0 0,11 0-97,-13 14 65,14-2 96,0-12-96,13 14 64,0-1 64,13 0 32,0-13 64,0 14 160,15-14-256,-16 13 512,28-13-448,-14 13 0,1-13-128,0 0-352,-1 0-481,-13 0-1409,0 0-4677</inkml:trace>
  <inkml:trace contextRef="#ctx0" brushRef="#br0" timeOffset="47102.68">8721 4126 5252,'0'-13'1442,"0"0"-1410,12 13 1537,-12-14 257,0 14-224,14-12-161,-14 12 64,0 0-127,0 0-353,-14 0-833,14 0-480,-12 12-1,-15 2 65,13-1 0,-11 0 128,-3 1 128,15-1-288,-13 0 576,13-13-448,-1 13 64,1-13-32,13 13 0,0-13-1,13 0 97,1 0-128,-1 0-32,13-13 128,15 13 0,-16-13-32,2 13-64,-1-13 32,1 0-64,-14 13 448,1 0-512,-14 0 544,0 0-416,-14 0 576,1 13-768,-14 0 576,-12 13-384,0-12 96,-2-1 0,15 14 96,-1-27 129,27 12-193,0-12 32,14 0 32,25 0-32,-12-12 0,26-2-64,-14 1-32,1 0-96,0-1-64,0 14 95,-14-13 1,-13 0 192,0 13 1,-13 0 191,0 0 256,-26 0-640,0 13-32,-1 0 160,-12 1 0,12-1 64,0 14 32,15-15 1,-2-12-161,14 0-129,14 0 225,-2 0 0,15 0-160,12-12-64,-12-2 32,0 1 160,-1 0 0,0-1 32,-12 1 64,-14 0 97,0 13 63,0 0 160,-14-13-544,-12 13-64,-14 13 32,0-13 64,1 13 96,0 0-32,-2-13-32,2 0 32,12 0-96,14 0 96,0 0-224,13-13-321,0 0 65,0 0 191,13 0-127,13-14 544,-12 14-160,0-1 64,-2 14 96,1-12 160,-13 12 289,0 0-321,-13 12-160,1 2-64,-16 12 0,2-12 129,13 12-322,0-13 97,-1-13 96,14 13-64,14-13 64,-1 0 0,0-13 0,27 13 0,-14-13 32,1-13 1,0 12-258,-15 1 578,2 13-417,-1 0 0,-13 0 96,-13 0-224,-1 13-353,2 1-384,-2-1-768,1 13-6887</inkml:trace>
  <inkml:trace contextRef="#ctx0" brushRef="#br0" timeOffset="48187.75">9528 3622 12203,'-13'0'609,"-1"0"960,14 0 449,0 0-705,0 0-896,0 0-481,14 0 512,-1 0 129,12 0-353,3 0-192,-2 0-64,0 0-321,-12 0-1056,12 0-1602,-13 0-2754</inkml:trace>
  <inkml:trace contextRef="#ctx0" brushRef="#br0" timeOffset="48331.75">9581 3728 13612,'13'27'257,"0"-27"191,0 0 1282,14 13-865,-14-13-833,13 0-1218,1-13-1856,-14 13-7112</inkml:trace>
  <inkml:trace contextRef="#ctx0" brushRef="#br0" timeOffset="49376.82">10137 3450 8039,'-14'0'2531,"14"14"-2499,-13-14 416,-1 13 193,1 0-257,1 13-256,-2 2-64,0 11 288,14-12 129,0 12-65,0 1-159,0-13-129,28-1 0,-16 0 32,15-12 128,13-14 449,-14 0 96,14-14 32,-1-12-257,1 0 1,-14-1-321,-12 0 64,-14 1 289,0 0-289,-27-1-128,1 0-31,-1 15 383,-12-2-512,-1 0-96,14 14-32,-1 0-384,14 14-609,13-14-1249,0 14-1090,27-2-4099</inkml:trace>
  <inkml:trace contextRef="#ctx0" brushRef="#br0" timeOffset="49574.83">10520 3662 16655,'0'27'417,"0"-27"-417,0 13 1793,0-13-928,0 0-961,0 0-32,0 0-417,13 0-63,-13 14-385,14-14-641,-2 0-928,15-14-3364</inkml:trace>
  <inkml:trace contextRef="#ctx0" brushRef="#br0" timeOffset="49968.85">10732 3530 13196,'13'0'320,"-13"-14"-224,14 2 1442,-2-2-801,2 1-417,-1 0-288,0 13 224,-13 0 128,0 0-223,0 0-289,-13 0-289,0 0 161,-13 13-32,12 0-97,-12 1 161,12 12 32,2-12-96,12-2-129,0 2 225,0-1-96,12 0 31,2 1 33,12 12-160,0-13-32,1 0 351,0 1-95,-15-1 96,2 0-32,-14 1 416,0-14 737,-14 12 0,-12 2 32,0-14-256,-14 13-480,0-13-193,14 13-160,-1-13-353,14 0-1024,-1 0-833,14-13-2050</inkml:trace>
  <inkml:trace contextRef="#ctx0" brushRef="#br0" timeOffset="50200.87">10957 3622 14509,'0'0'32,"0"0"-96,0 0 1538,12 14-770,2-1-383,13-13-97,-1 13-64,1 1-224,-1-14-256,0 0-353,1 13-288,-1-13-608,1 0-513,-13 0-1378,-1 0-2369</inkml:trace>
  <inkml:trace contextRef="#ctx0" brushRef="#br0" timeOffset="50365.88">11156 3570 9769,'-27'40'0,"0"-14"1313,1 14 865,13 0-1121,-14-14-705,14 14-352,-13-14-192,26 0-737,-14 1-1185,14 0-3139</inkml:trace>
  <inkml:trace contextRef="#ctx0" brushRef="#br0" timeOffset="52680.01">13021 7756 13516,'14'0'385,"-1"0"-513,0 0 224,13 0 128,15 0 64,-2 0-288,0 0-192,2-13-481,-2 13-31,-12 0-610,-14 0-1793,0 0-4292</inkml:trace>
  <inkml:trace contextRef="#ctx0" brushRef="#br0" timeOffset="52918.02">13206 7636 11210,'41'-12'0,"-15"12"160,14 12 513,-14-12 224,14 14-257,-14 0-191,0-2-225,-12 2 96,0-1 65,-14 0-1,0 1-96,-14 12-31,0-12-97,-12-2-96,0 2-64,-14-1-289,14 14-832,-14-15-1633,14 2-6663</inkml:trace>
  <inkml:trace contextRef="#ctx0" brushRef="#br0" timeOffset="53308.04">13048 8352 13132,'0'0'1057,"0"0"96,13 0 577,0 0-513,27 14-384,-14-14-417,28 0-192,-1 0-192,-1 0-32,-12 12-160,0-12-320,-14 0-962,0-12-1505,-12 12-1857</inkml:trace>
  <inkml:trace contextRef="#ctx0" brushRef="#br0" timeOffset="53523.06">13326 8233 12587,'-13'0'321,"13"0"-321,0 0 608,26 0 289,-13 13-416,14 1-385,12-1 160,-12 0 417,0 1 287,-15 12-799,2 0-97,-14 0-32,-14 1-160,2 13-385,-15-13-320,-13 12 129,0 1-449,1-13-1858,12 12-6022</inkml:trace>
  <inkml:trace contextRef="#ctx0" brushRef="#br0" timeOffset="61213.5">15575 4192 1633,'0'0'1666,"0"0"480,0-13 128,0 13-1121,0 0-256,14 0 160,-14-13-96,0 13-32,0 0 63,0 0-31,0 0 32,0 0-416,0 0-321,0 0-160,0 0-96,0 0-160,0 0-481,0 0-608,0 0-769,0 0-2530</inkml:trace>
  <inkml:trace contextRef="#ctx0" brushRef="#br0" timeOffset="62410.56">12571 5398 576,'0'-13'-448</inkml:trace>
  <inkml:trace contextRef="#ctx0" brushRef="#br0" timeOffset="63945.65">12651 5358 128,'12'0'320,"-12"0"-96,0 0-160,0 0-128,0 0-32,0 0 384,0-13 962,0 13 703,0 0 354,0 0-418,0 0-672,0 0-224,0 0-160,0 0 0,0 0-353,0 0-127,0 0 31,0 0-64,0 0-159,14 0-33,-14 0-32,14 0-32,-14 0 0,13 0 32,0-13 32,0 13 0,0 0 96,1-13-31,-1-1-1,0 14 0,0-13-64,0 13-64,1-14-64,-1 14 0,13-12 32,-13 12-32,1-13 0,0 13 32,-1 0 0,0-14 0,0 14 0,-13-13 0,13 13 64,1 0-31,-1-14-33,0 14-32,0 0 0,-13-13 0,13 13 0,1 0 0,-1-13 32,0 13-32,0 0 0,0-13 32,1 13-32,-1-13 64,13 13-64,-13 0 0,15-14-64,-15 14 64,13-13 0,-13 13-32,1-13 32,-1 13 32,0 0-32,0-14 64,14 14-64,-27-12-64,26 12 128,-13 0 0,0-14-64,1 14 32,12-14-32,-13 14 0,0-12-32,1 12 32,13-14 0,-15 14 0,15-13 32,-13 13 32,12-13-32,0-1 32,1 1-32,-14 0 32,13 13-64,1-14 0,-1 2 0,1-2 0,-1 1 0,1 0 0,0-1-32,-1 14 64,0-13-32,0 0 0,-12 13 0,-1-13 0,14 0 0,-1 13 0,-13-14 0,14 1 0,-1 13 0,1-13 32,0-1-32,-1 2 32,0-2 32,14 14-32,-14-14-32,0 2-32,1-2 32,0 2 0,-1 12 0,1-14 0,-2 0 32,3 1 0,-15 13-32,13-13 0,1 0 0,-1 0 0,14-1 0,-13 14 0,-2-13 32,3 0 0,-2-1 0,0 2 64,1-2-96,-1 14 32,1-13-32,-1 0 0,0-1 0,1 1 64,12 0 1,-11 0 31,-15 0 0,13 13 96,-13-14-64,14 0-128,-14 14 64,0-12-96,14-2 32,-14 14 0,13-12 32,1-2-32,0 0 96,-2 14 96,3-12 65,-3-2-65,16 1-96,-28 0 0,13-1 32,1 14 32,-14-13-128,13 0-32,-13 13 32,14-14 0,-14 14-64,13 0 0,-12-12 128,0 12-96,11-14 0,-11 14 32,13-13 32,-15 13 33,2-13-97,-1 13 96,0-14-96,1 14 32,-2 0-64,2-13 64,-1 13-96,0 0 64,1-13 128,12 13-160,-13-13-32,14 13 128,-1-13-96,1 13 32,0-14 0,12 1 384,-12 0-160,12-1 161,-12 14-65,12-12-160,-12-2-64,13-12 32,-14 12-128,0 14-32,1-13 96,-1 0-64,1-1 32,-1 14-64,0-13 32,1 0 0,0-1-96,-1 14-192,-12-12-160,12 12-97,-13 0-32,0-14-95,1 14 223,-14 0-608,0 0-832,0-13-770,0 13-6181</inkml:trace>
  <inkml:trace contextRef="#ctx0" brushRef="#br0" timeOffset="65200.71">15695 4219 9352,'0'-13'193,"0"13"1792,0 0 386,0 0-1250,-14-14-417,14 14-223,0 0-385,-13 0-256,13 0 64,-13 0-129,1 0 129,-2 14 0,0-14 0,14 13 64,0-13-128,0 13 32,0-13-32,0 14 0,0-14-1,0 0 193,14 12-32,0-12 97,-2-12 63,1 12 32,-13-14 64,13 14 193,-13-13 31,0 13 193,-13-13-193,13-1-384,-25 14-128,11-13 32,-13 13-64,14 0-64,-13 0 64,26 13-32,-14-13-96,14 14-1,0-1 97,0 0 96,14 1 0,-2-14-32,2 12 193,12-12-129,-12 0 0,12 0 192,-13 0 64,0 0 193,1-12 31,-14-2-32,-14 1-95,14 0-161,-26 13-96,14-14-160,-16 1-64,2 13-32,12 0 0,2 0-449,-2 0-31,14 0-65,0 13 0,0-13 97,14 14 352,-2-14 63,15 0 161,-14 0 33,1 0 31,0 0 0,-14 0 352,12-14 513,-24 14-417,12 0-63,-14-13-289,0 13 64,1-13-320,-14 13 32,15 13-64,12-13-96,-14 13 64,14-13-225,0 14-352,14-1-287,-2 0-642,2-13-2562</inkml:trace>
  <inkml:trace contextRef="#ctx0" brushRef="#br0" timeOffset="65707.75">15602 4179 8648,'0'0'1441,"-13"0"-480,13 0 1569,-14 0-1825,14 0-737,0 13-128,-12-13-321,12 14-704,0-1-2018</inkml:trace>
  <inkml:trace contextRef="#ctx0" brushRef="#br0" timeOffset="66339.78">16396 3954 960,'0'0'-128,"0"0"160,-13 0-256</inkml:trace>
  <inkml:trace contextRef="#ctx0" brushRef="#br0" timeOffset="66605.8">16370 3967 1345,'-13'0'1826,"13"0"-129,-14 0 289,14 0-865,0 0-769,-13 0-63,13 0-129,0 0 288,0 0-192,0 0 225,0 0 95,0 0 353,0 0 96,0 0 0,0 0-352,0 0-353,13 0-128,1-13-192,-1 13-32,26-14 32,1 2 0,0-2 193,12-12 95,15 12 192,-14 1-320,0-14-192,0 27-480,-14-12-385,-12-2-512,-13 14-961,-1 0-994</inkml:trace>
  <inkml:trace contextRef="#ctx0" brushRef="#br0" timeOffset="67391.85">15801 3093 416,'-14'-53'4997,"2"39"-1826,12 14-2018,0 14-1089,0-1 897,0 27 32,0-1-449,12 15-224,-12-2 65,14 2-97,-14-2 32,-14 2-159,14-15 415,0-12 33,0-1 63,0-12 33,0-14 96,0 0 448,0 0-288,14-27-961,-14 14 64,13-27-128,0 14-224,1-1-129,-2 0 97,15 14 128,-14 0 128,1 0 0,12 13 96,-26 0 0,13 13 96,-13 13 32,0 1-32,13-14-96,-13 13-160,0 1-321,0 0-768,14-1-929,-14-12-1185,12-2-6150</inkml:trace>
  <inkml:trace contextRef="#ctx0" brushRef="#br0" timeOffset="67925.88">16158 3410 12203,'0'0'577,"0"0"-65,0-12 1346,-13 12-1186,13 0-896,0 0-320,-14 0 448,1 12 0,0 2 96,13 12 0,-13 1 0,13 0 0,0-1-32,0 0 32,13-12-97,0-1 194,0 0 127,14 1 224,-14-14 1,13 0-65,1 0-32,0-14-160,-15 1 97,2 0 63,0-13 97,-14 12-1,0-12-128,-14 12-288,14-12-128,-26 12-128,-1 1 32,0 13-32,1 0-161,13 0 225,-14 13-96,14-13 32,13 14-1,0-1 193,0 0 96,13 1 161,1-2-97,12-12-128,0 14-160,1-14-97,0 0-607,-1 0-1635,1 0-1409</inkml:trace>
  <inkml:trace contextRef="#ctx0" brushRef="#br0" timeOffset="68278.89">16489 3146 9416,'0'-40'-128,"0"27"705,0-14 1345,-14 14-801,14 13-737,-13 0-384,0 0 577,13 13 416,-13 14-65,0-1-223,13 1-192,-14 13-193,14 0-128,0 12-96,0-25-96,14 12 0,-1 1-96,0-14-256,13-12-33,-12-1-255,13 0-481,-15 1-705,1-14-1025,15 0-896,-15 0-1122</inkml:trace>
  <inkml:trace contextRef="#ctx0" brushRef="#br0" timeOffset="68460.89">16582 3305 11050,'0'-27'1153,"0"14"-256,0 13 544,0 0-95,12 13-834,2 1-160,13-1-127,-14 13-129,13-13 64,1 1-160,-1 12-353,0-12-287,1-2-737,-13-12-737,-2 14-1570,-12-14-2818</inkml:trace>
  <inkml:trace contextRef="#ctx0" brushRef="#br0" timeOffset="68676.92">16806 3238 13612,'0'-12'96,"0"12"1538,-12 0-353,-2 0-960,1 0-97,-1 12 160,-12 15-224,0-14 32,-1 14-224,14 12-544,-13-12-737,12 0-705,14-1-192,0 0-673,0-12-2338</inkml:trace>
  <inkml:trace contextRef="#ctx0" brushRef="#br0" timeOffset="68957.92">16833 3093 14509,'14'-13'-480,"-14"13"1184,13 0 770,13 0-673,-13 0-449,14 13-160,-1 0 128,1 13 1,-14 1-33,13 12-64,-13 1-64,1 0 33,-14 0-33,14 13-64,-28-26 32,14 12-224,-27-12-289,14 13-159,-13-28-385,-1 16-1121,1-16-2146</inkml:trace>
  <inkml:trace contextRef="#ctx0" brushRef="#br0" timeOffset="75412.31">15841 4736 7975,'0'0'-416,"0"0"63,0 12 706,0 16 672,0-2-385,0 0 1,0 14 224,0 13 128,0 13-193,-14-13-319,1 1-449,13-2 160,0-25-32,0-14-32,0-13 289,0 0 992,0 0-320,0-13-865,0-14-288,0-13-128,0 14 32,13 0-192,1-1-289,-14 14 160,12-1 385,2 14 0,12-13-32,-12 26 320,12 1-64,-13-1 161,0 14-1,-13-1-32,14 0-160,-14 1-96,12 0-160,-12-1-160,14 0-417,-14-12-544,14-1-737,-14 1-1217,0-14-4707</inkml:trace>
  <inkml:trace contextRef="#ctx0" brushRef="#br0" timeOffset="75737.33">16211 4868 13196,'0'-26'-192,"0"26"0,-14-14 608,14 14 641,0 0-865,0 0-512,-12 0 288,12 14 256,0 12 0,0 0 225,-14 14-161,14 0-160,0 0-128,14-14 0,-14 14-64,12-14-192,2-12-289,-1-1-159,1 0-706,-1 1-832,-1-14-3331</inkml:trace>
  <inkml:trace contextRef="#ctx0" brushRef="#br0" timeOffset="75932.34">16291 5027 10473,'0'-27'1314,"0"27"-1442,0 0 608,13 0 577,-13 0-480,13 14-193,13-1-384,-12 0 0,12 1-256,0 12-65,1-12-479,-1-2-353,-13 2-225,1-1-351,-1-13-962,1 0-864</inkml:trace>
  <inkml:trace contextRef="#ctx0" brushRef="#br0" timeOffset="76105.35">16516 5000 8520,'-14'14'352,"1"-1"1474,-14 0-1,14 1-1152,-13 12-481,12-12-64,-12 12-256,13 0-256,0 1-673,13-1-1281,0-13-673</inkml:trace>
  <inkml:trace contextRef="#ctx0" brushRef="#br0" timeOffset="76336.36">16569 4815 12139,'25'-13'-577,"-11"13"577,-1 0 673,14 13 704,-14 14-127,0-1-1058,0 14-64,1 0 64,-14-1-64,13 1-96,-13-1-32,0 15-64,0-28-256,-13 14-865,13-14-993,-14 1-4292</inkml:trace>
  <inkml:trace contextRef="#ctx0" brushRef="#br0" timeOffset="76963.39">15841 5451 8295,'-14'0'641,"14"-13"672,0 13 705,0 0-384,0 0-898,0 0-415,14 0 287,12 13 385,0-13-384,27 0-289,14 13 225,-15-13-225,14 0-256,-12 0 0,-1 0-128,26 0-224,0 0-673,0 0 96,1 0-96,0 0-1858,-28 0-2305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2115 4054 2338,'0'0'929,"0"0"-353,0 0 1122,-13 0 320,13 0-481,0 0-864,0 0-577,0 0 384,0 0 321,13 0 0,-13-14-289,0 14-31,14 0 63,-14 0-255,14 0-1,-14-13-64,13 13-64,-13 0 96,12 0-95,2-13-65,-1 13 0,1-14-32,12 14-32,0-12-32,-12-2 0,12 14 0,0-14 0,2 2 0,10 12 0,-10-14 32,-2 2 32,0-2-64,0 0 64,1 1-32,-14 0 0,13 0 0,-12 0-32,12 13 32,-12-14-32,12 1 0,0 0 32,2-1-32,-2 2 0,0 12 32,0-14-32,1 1 32,0 0-32,12 13 32,0-14 32,-12 1-32,12-13 32,2 13 0,-15-1-32,14 0-32,-14 2 0,1-2 0,12-12 0,-12 12 0,0 2 0,-2-2 0,16 1 33,-15 0-33,1-1-33,12 1 33,-12 0 33,-1-1 31,0 2-32,15-2 64,-16 1-96,3 0 0,-3-1 0,16 1 0,-15 0-64,14 0 64,-14 0 0,14-1-161,-13 1 450,-2 0-289,3-1-32,-3 2 0,16-2-96,-15 0 96,0 2 0,14-2 64,-14-12-32,2 12 32,-3 1 0,16 0-32,-15-1 0,0 2 0,0-2 0,1 1 0,0 0 0,12-1 0,-12 1 32,-1 0-32,1-1 0,0 2 0,-1-2 0,0 1-32,0 0 32,14-1 0,-14 1 0,1 0 32,0-1-32,12-12 0,-12 13 128,-1 0 0,1-1-64,-1 1-96,14 0 32,-14 13-64,1-14 64,-1 2 0,0-2 0,1 1 96,12 0-64,-11-1 0,11 2 96,1-16 192,-14 16 129,14-2-257,-14 1-96,1 0-128,0-1 32,-2 1 0,3 13 0,-3-13 0,2-1 0,13 2 0,-14-2 0,1 1 0,12 13 32,-11-13-32,10-1 32,-10 1 0,11 0 0,1-13 64,-1 12 0,1 1 33,0 0-129,-1-13 224,2 12 0,-2 0 64,-12 2 65,12-2-97,-12 1-128,12 0 64,-12-1-96,12 1 0,-12 0-32,13-13 161,0 12-97,-1 1 160,0 0-64,1-1-64,-14 2-32,1-2-96,-13 14-32,-1-13 32,-1 13-64,-12-13-544,14 13-801,0 0-866,-14 0-63,13 0-1025,-13 0-5701</inkml:trace>
  <inkml:trace contextRef="#ctx0" brushRef="#br0" timeOffset="7247.41">6073 2662 12267,'0'0'320,"0"0"-416,0 0 289,0 0 127,0 14-128,0-1 256,14 0 33,-2 13 127,2 2 385,-1-2-160,0 0-416,1 0-289,-2 1-64,2 0 0,-1-14-160,0 14-321,1-15-383,-2 2-161,2-14-289,-14 0-447,0 0-1346</inkml:trace>
  <inkml:trace contextRef="#ctx0" brushRef="#br0" timeOffset="7535.42">6033 2795 13805,'-12'0'544,"12"0"-1120,12 0 1280,-12 0 545,13-13-736,1-13-353,13-2-32,-27 2 64,12 0-96,-12-1 129,14 0-1,-14 1-128,0 0-96,0 12 0,0 1 96,0 13-32,0 0-352,0 13 96,0 1 416,13-1 64,0 0-224,1 13 32,12 1-128,0 0-96,0-14-865,1 14-1121,0-15-2306</inkml:trace>
  <inkml:trace contextRef="#ctx0" brushRef="#br0" timeOffset="8112.46">5980 3140 11242,'-26'-14'192,"13"14"33,-14 14-161,14 12 128,-13 0-64,12 14-128,14 0 64,0 0-32,0 0 32,14-1-96,12-12 160,0-14 96,14 0 65,0-13 191,-14 0 417,14-26-128,0 12-289,-14-25-192,-12 12-63,-2 1-225,-12-14 448,0 14-480,-26-14-256,0 26 31,0-12 161,-1 26 128,-12 0 32,11 0-96,2 13 0,13 0 32,0 1 0,13 12-32,0-12 32,13-2 32,13 16 0,15-16-256,-2-12-288,-12 14-513,12-14-865,0 0-2883</inkml:trace>
  <inkml:trace contextRef="#ctx0" brushRef="#br0" timeOffset="8386.45">6324 3338 11370,'-13'0'-128,"13"14"0,0-14 1185,-14 13-609,14 0-448,0 0 65,0 0 31,0 1 128,14-1 288,-1-13-127,14 0 191,-15 0-31,2 0-129,0-13 97,-1-1 31,-13 1 33,0 0 95,-13 0-383,13 13-289,-14-13-417,-12 13 129,13 0-1506,13 0-448,-14 0-3299</inkml:trace>
  <inkml:trace contextRef="#ctx0" brushRef="#br0" timeOffset="8639.49">6589 3365 13805,'0'13'-417,"0"0"513,0-13 705,-14 27-641,2-14-224,-2 14-224,1-15-225,13 15-127,-13-14-225,-1 1-1121,14-1-4260</inkml:trace>
  <inkml:trace contextRef="#ctx0" brushRef="#br0" timeOffset="9079.51">6801 3206 11851,'0'-14'288,"-14"1"96,14 13 898,-26 0-898,13 13-480,0 14 64,-1 0-128,14-1 96,-13 14 32,26-14 0,-13 14 96,27-14-225,-14-12 97,13 12 0,14-26 96,0 0 353,-1 0 191,-12-13 97,12 0-129,-12-14-319,0-12-1,-14 12-224,-13 0 352,-13-13-320,0 14-96,-14 13-96,-12 0 96,-2-1 192,2 14 128,-1 0 65,0 14-1,14 12-192,13-12-32,0 12-64,13-12 0,13 12 0,13-13 160,1 0-192,25 1-576,-11-14 288,-2 13-1442,0-13-1217,2 0-4836</inkml:trace>
  <inkml:trace contextRef="#ctx0" brushRef="#br0" timeOffset="9209.52">7184 3298 12427,'13'27'2018,"-13"-14"-1569,0 1 1376,0 12-319,0 0-1026,14 1-640,-14 0-2050,14-1-2498</inkml:trace>
  <inkml:trace contextRef="#ctx0" brushRef="#br0" timeOffset="18110.03">2633 7644 1569,'0'0'1602,"0"0"-706,-14 0 994,14 0 224,0 0-416,-14 0-481,14 0-160,0-14-288,0 14 31,0 0-223,0 0-321,0 0-160,0 0-64,14 0 32,-14 0 0,0 14 33,14-14-33,-14 0 96,12 0 0,14 0 32,-12 0-64,12 0-64,14 0-64,-14 0 32,1 0-32,0 0 0,12 0-32,-12-14 64,12 14 0,-12 0-32,13 0 32,-1 0 0,1 0 0,-1 0 0,1 0-32,-14 0-32,15 0 0,-16-13 32,16 13 0,-2 0-32,1 0 0,0 0 32,-1 0 0,15 0 0,-15 0 0,14-13-32,13 13-32,-13-14-64,-13 14 32,12 0-96,-11 0 32,-2-12-33,14 12 65,-13 0 64,-1 12 64,1-12 0,0 0 64,0-12-32,-14 12-32,0 0-192,1 0 128,-14 0-64,1 0-449,-2 0 97,-12 12-225,0-12-1313,0 0-4356</inkml:trace>
  <inkml:trace contextRef="#ctx0" brushRef="#br0" timeOffset="24213.38">7145 7564 448,'-14'0'1441,"14"0"-159,0 0 31,0 0 0,-13 0 0,13 0-64,0 0-256,0 0-32,0 0-224,0 0-257,0 0-159,13 0-129,-13 0 32,14 0-32,0 0-32,-1 0 129,12 0-97,16 0-64,-2-13-32,-12 13-64,12 0 64,1 0-160,-14 0-128,2 0-801,-3 13-865,-12-13-4356</inkml:trace>
  <inkml:trace contextRef="#ctx0" brushRef="#br0" timeOffset="25768.47">7621 8412 5445,'-26'13'2626,"26"-13"-2498,-14 0 737,14 0 769,0 0-481,0 0-705,0 0-63,0 0 31,0 0-128,14 0 0,-14 0 97,13 0-1,0-13-256,1 13 64,-1 0-95,0 0-1,13 0-32,14 0-32,0 13-32,26-13 96,0 0 0,0 0 32,26 13 224,2-13-127,-2 0-33,0 14-64,-12-14-96,13 0-32,-27 0-64,1 0 32,-1 0-192,-27-14-321,1 14-31,-14 0-193,-13 0-1089,1 0-2114</inkml:trace>
  <inkml:trace contextRef="#ctx0" brushRef="#br0" timeOffset="35065">3161 8836 10089,'0'0'929,"0"0"-320,0 0 992,0 0 353,0 0-1153,0 0-801,0 0 64,0 0 384,13 0-128,0 13 33,1-13 95,13 13 33,-2 1-97,3-2-32,-2-12-63,0 14-257,1 12 32,-1-12-32,1-1-32,-1 0-32,-13 1-128,0-1-513,14 0-416,-27-13-481,14 0-31,-14 0-801,0 0-801,0 0-5061</inkml:trace>
  <inkml:trace contextRef="#ctx0" brushRef="#br0" timeOffset="35268.01">3492 8756 12139,'0'0'128,"0"0"-96,0 14 1217,-13-1-320,-1 0-705,1 13-160,-13 14 1,-1 14-33,1-15-64,13 14-289,-14-13-672,14 0-1857,0-14-2980</inkml:trace>
  <inkml:trace contextRef="#ctx0" brushRef="#br0" timeOffset="36284.07">3876 9034 9160,'0'0'1089,"0"0"-608,0 0 159,0 0 353,0 0-833,0 0-256,0 14 449,0-14 95,0 13 32,0 0 97,0 1-289,0 12-96,-14-13-192,2 14-352,-1-14-288,-1 14-353,0-15-769,14 2-2018,-13 0-3234</inkml:trace>
  <inkml:trace contextRef="#ctx0" brushRef="#br0" timeOffset="36840.1">4127 8888 10954,'0'0'-128,"0"0"-545,-12 0 705,12 0 320,-14 14-352,14 0 65,-14 12 255,14 0 0,0 1 65,0 12-97,14-12-128,0-14-32,-2 1-32,15-1 64,0 0 321,12-13 63,-12-13-159,-1 0-65,0-1-128,-12 1 385,12-14-65,-26 1-352,0 13-64,13-14-96,-13 1-128,-13 12-128,13 2-96,0-2-193,0 14-63,0 0 479,0 14 129,0 12 0,0 0 0,0 14-32,0 0-128,0 0-160,13-1 224,-13 1 96,14-1 0,-1 1 32,-13-13 32,14 0 64,-14-1 256,0 0 193,0-12 224,0-1 96,-27 0-193,13-13-287,-11 14-129,-16-14-256,14 13-32,-12-13-320,0 0-225,-1 0-192,0 13-448,13-13-704,2 13-2083</inkml:trace>
  <inkml:trace contextRef="#ctx0" brushRef="#br0" timeOffset="39995.28">4855 6769 10570,'-13'0'480,"13"-13"-160,0 13 353,0 0 960,0 0-864,0 0-416,13-13-1,1 13 192,12 0 33,-13 0 31,14 0-319,13 0-161,-1 0-96,1 0 0,13 0 64,-14 0-64,15 0 0,-15 0 0,0 0-320,-12 0-481,0 0-1089,-14 0-1857</inkml:trace>
  <inkml:trace contextRef="#ctx0" brushRef="#br0" timeOffset="40420.31">5861 6756 6245,'-13'0'1121,"13"0"-1185,13 0 2114,13 0 96,1 0-1025,0 0-512,12 0-289,14 0 1,-13 13 287,13-13-384,0 0-352,-1 0-769,-12 13-3363</inkml:trace>
  <inkml:trace contextRef="#ctx0" brushRef="#br0" timeOffset="56674.24">8773 1457 8616,'0'0'704,"0"0"546,0 0-65,0 13-769,0-13 32,13 0-31,0 14 159,-13 12 97,13 0 64,0 1-417,-13 12-64,14-25-192,-14 13 96,0-14-160,0 0 161,0 0 31,0-13 224,0 0 353,0 0 96,0-13-609,0 0-448,0 0 32,0-14-97,0 1 97,0-1-128,0 14-128,14-14 287,-1 14-63,-1 0 0,1 13 128,1 0 160,0 13 192,-1 0-31,-13 14-161,13 0 32,0-14-160,-13 13-32,13-26 64,-13 13 32,0-13-32,14 0 224,-14-13 192,13 13-352,-13-14-192,13-11-64,-13 11 96,13 1 128,-13-1-128,13 14 192,-13 0-32,14 14 160,-14-1 65,13 1-257,0 11 0,-13-11-96,13-1-161,0 1-127,-13-1-449,14 0-224,-14-13-256,14 0-1057,-14 0-3748</inkml:trace>
  <inkml:trace contextRef="#ctx0" brushRef="#br0" timeOffset="56841.25">9183 1550 13004,'14'13'0,"-14"1"512,0-1 834,0-1-962,0 2-384,12-1-96,-12 1-353,14-1-383,-1 0-514,-13 0-1504,13-13-3717</inkml:trace>
  <inkml:trace contextRef="#ctx0" brushRef="#br0" timeOffset="56971.25">9197 1418 13965,'0'-27'-385,"0"14"321,12 13-352,-12-14-3043</inkml:trace>
  <inkml:trace contextRef="#ctx0" brushRef="#br0" timeOffset="57251.27">9342 1643 6630,'26'26'288,"-26"-26"449,13 13 1761,-13-13-512,0-13-1153,0 13-609,0-26-32,0 12-64,0-13-64,0 2-128,0 11 64,0-13 96,14 27-64,-14-13 193,14 26 255,-2-13 33,1 14-225,1 13-192,-14-14-128,13 13-352,1-13-513,-2 1-128,2-14-609,-14 13-1473,13-13-4356</inkml:trace>
  <inkml:trace contextRef="#ctx0" brushRef="#br0" timeOffset="57425.28">9580 1510 12363,'13'13'449,"-13"0"351,14 1 962,-14 13-1153,12-14-609,-12-1-481,14 15 1,-14-13-161,13-1-128,-13 0-928,13-13-2499</inkml:trace>
  <inkml:trace contextRef="#ctx0" brushRef="#br0" timeOffset="57569.28">9619 1378 14573,'14'0'449,"-14"0"-1666,0 0 1313,0 0-449,0 0-4131</inkml:trace>
  <inkml:trace contextRef="#ctx0" brushRef="#br0" timeOffset="58499.34">9792 1563 8840,'0'14'96,"0"-1"737,0-1 1025,0 15-1378,0-13-416,0 12-64,0-13 32,0 1-32,0-14 96,0 12 128,13-12 929,-13-12-96,0-2-928,0 1-161,0-13-33,0-1 65,0 1-32,14 13 0,-14-14 32,0 13 64,12 1-31,-12 13 31,14 0 32,-1 0 160,0 27-32,-13-14-96,14 14-64,-2-15-64,-12 2 32,0-1 32,14-13-32,-14 0 32,0 14 161,0-28 95,0 14-288,0 0-320,0-13 128,0-1 128,13 2 64,-13-1 64,0-1 32,0 14 0,0 0 0,13 0 0,-13 14 192,14-14-31,-2 25-161,-12-11-128,14-14-96,-1 13-609,-13 1-352,14-1-801,-1-13-1505,-13 13-2883</inkml:trace>
  <inkml:trace contextRef="#ctx0" brushRef="#br0" timeOffset="58645.35">10017 1616 12395,'12'13'128,"-12"-13"865,14 14 192,-14-14-992,14 13-546,-1 0-672,0 0-929,-13 1-1665,13-14-2723</inkml:trace>
  <inkml:trace contextRef="#ctx0" brushRef="#br0" timeOffset="58782.36">10070 1457 13837,'0'-13'-1858,"0"13"1249,0 0-288,13 0-7398</inkml:trace>
  <inkml:trace contextRef="#ctx0" brushRef="#br0" timeOffset="59091.37">10136 1523 12203,'0'0'513,"0"0"-225,13 0 1441,13 0-1120,1-13-609,-1 13 32,1 0 32,0 0-128,-2 0-96,-11 13 96,-14 0-64,14 1-64,-28 13 160,14-2 32,-14-11 0,1-1 128,13 1 0,0-1-128,0 0 160,0 0-32,13 1 0,1-14-64,0 0-160,-1 0-288,0-14-705,0 14-1826,0 0-5285</inkml:trace>
  <inkml:trace contextRef="#ctx0" brushRef="#br0" timeOffset="59251.38">10202 1643 13036,'0'0'-32,"0"0"865,0 0 576,13-14-1153,13 14-224,2-13-128,-3 13-224,2 0-929,-13 0-3140</inkml:trace>
  <inkml:trace contextRef="#ctx0" brushRef="#br0" timeOffset="59603.4">10440 1602 14541,'27'0'-192,"-14"0"673,0-12 1184,13 12-1345,-12 0-63,13-13-97,-15-1 96,1 1-160,-13-1 32,14 1-128,-14 0-64,-14 0-32,1 0-256,1 13-33,-15 0 161,0 0 64,14 13 96,-13 0 0,12 0 192,14 14 192,0 0 129,14-2 320,-1-11-1,26 13-95,-11-14-65,10-13-319,3 13-65,-2-13-32,1 0-352,-27 0-865,14 0-2082,-27 0-7367</inkml:trace>
  <inkml:trace contextRef="#ctx0" brushRef="#br0" timeOffset="60714.47">9381 1987 6245,'-13'-13'2947,"13"13"-2659,-13-14 1538,0 14-609,0 0-896,-1 0-225,-12 0 0,13 14-32,0-1 32,-1 13-32,14 1 160,-13-1-96,13 0 33,0 15-1,13-15 64,14 1 0,-1-14-96,1 0 32,-1 1 1,14-14 95,-14 0 288,14 0-127,-14-14-65,1 1-224,0-14-64,-15 14-128,-12-13 64,0-1-128,0 1 32,-12-1-32,-15 14 32,0-14-64,1 1 160,-1 26 64,-12-13-96,-1 13 0,14 13-97,-1-13 65,1 13-96,26 0 32,0 0 32,0 1 128,13-1 32,13 0 96,1 13-64,-1-26-32,1 14 0,-1-1-96,1-13-160,-14 0-352,1 0-737,-2 14-2019</inkml:trace>
  <inkml:trace contextRef="#ctx0" brushRef="#br0" timeOffset="61118.49">9712 2159 5733,'14'0'4004,"-14"0"-4677,-14 0 1602,14 0-352,0 13-545,-13 1 32,13-1 96,0 0 64,0 1 96,0-2-96,13-12-63,1 14 127,-1-14 96,13 13 225,-12-13 63,-1-13-287,0 13-161,1-14-96,-14 2 128,0-2-127,0 1-65,-14 0-32,1 13-96,0-14 64,-15 14-32,16-13-129,-15 13-383,14 0-1378,13 13-6150</inkml:trace>
  <inkml:trace contextRef="#ctx0" brushRef="#br0" timeOffset="61933.54">10070 2040 9769,'-13'-14'1153,"13"1"-1121,0 13 1441,-14 0-832,14-13-673,-14 13-160,2 13 64,-1 0 128,13 1 0,-14-1 0,14 14 0,0-1 0,0 1-32,14-1-129,11-13 33,3 1-64,-2-1 128,0 0-128,14-13 96,0 0 96,-14 0 96,0 0 64,-12-13-64,13 0 96,-15-1-32,1-12 129,-13-1 223,0 14-95,-13-13-225,1-1-64,-15 14 64,0-1-32,-12 1 160,-1 13-127,0 0 95,1 0-128,12 0-224,13 13-32,2 1-64,12-1 96,12 0 160,2 1 0,26-2 96,0 2-64,-1-1-64,1-13 0,-14 14-32,15-14-96,-28 0-384,12 0-545,-11 13-769,-14-13-3715</inkml:trace>
  <inkml:trace contextRef="#ctx0" brushRef="#br0" timeOffset="62178.55">10427 2146 11050,'0'26'320,"13"-12"-160,-13-1 1762,13 0-1409,-13 1-513,14-2-353,-14 2-1216,13-14-3428</inkml:trace>
  <inkml:trace contextRef="#ctx0" brushRef="#br0" timeOffset="65837.75">12425 1166 4131,'0'-14'1794,"0"14"-769,0-13 833,-13 0-513,13 13-384,0 0-641,0 0-320,0 0 257,13 13 287,-13 0 161,0 14 63,14 12-287,-14 27-193,13 28-224,-13-2 64,0-12 1,13-14-97,-13-26 96,13-14 288,-13-12 257,0-2-289,0-12-128,13 0 129,-13 0-33,14-12-320,-14-2-320,14-12-193,-2-1-31,1 0-129,1 2 353,-1 11 192,1 1-96,-1-1 256,0 14-64,0 0 32,0 14 160,1-1 0,-14 1 96,13 11-159,0 2-65,-13 0 0,13-1-64,-13-12 0,13 12 64,-13-13-289,14 0-479,-14 1-706,0-1-1472,0-13-5350</inkml:trace>
  <inkml:trace contextRef="#ctx0" brushRef="#br0" timeOffset="66832.82">12981 1656 768,'0'0'1666,"0"0"-353,0 0 1538,0 0-705,0 0-609,0 0-63,0-13-129,0 13-480,0 0-257,-13 0-127,13 0-289,-13-14-192,-1 28 64,14-14-128,-12 0 64,-2 13-32,1 0 32,13 0-32,0 1 32,0 12-32,13-13 32,1 14 32,-2-14 0,15 0 0,0 0-64,-1 1 64,0-14 32,0 0 0,1 0 96,0-14 96,-13 1-63,-14 0 31,0 0-96,0-1-96,-14-12-64,-13 12 0,0 2-32,1-2 32,0 1 0,0 13 32,-1 13-32,0-13 0,15 14 32,12-14-128,0 12 64,12 2 96,2-14 64,12 0-64,0 0 0,14 13-32,-14-13-64,15 0-481,-28 0-768,13 13-1442,-26-13-5861</inkml:trace>
  <inkml:trace contextRef="#ctx0" brushRef="#br0" timeOffset="67373.85">13325 1152 10249,'0'-26'545,"0"26"384,0 0-33,0 0-767,0 0-129,-13 13 32,13 14 192,-13-1 448,-1 14 33,2 12 32,12 15 32,-14 0-161,1-1-320,13-14-127,13-25-226,1 12-31,-2-25-288,2 13-225,12-14-63,-12 0-257,-2 0-544,2-13-1410,-1 14-3523</inkml:trace>
  <inkml:trace contextRef="#ctx0" brushRef="#br0" timeOffset="67605.86">13458 1470 12395,'0'0'-320,"0"14"1153,13-1 832,0 0-1088,14 13-225,-1-12-192,0 13-96,1-14-64,-1-1-288,1 2-352,0-14-321,-2 13-449,-11-13-960,0 0-1762</inkml:trace>
  <inkml:trace contextRef="#ctx0" brushRef="#br0" timeOffset="67794.87">13683 1484 9545,'-13'13'2082,"-14"0"-1954,13 13 2338,-12-12-448,13 13-993,-14-2-673,14-11-288,-13 13-128,26-14-192,0 0-1121,0 0-898,0 1-3810</inkml:trace>
  <inkml:trace contextRef="#ctx0" brushRef="#br0" timeOffset="68708.92">14397 1139 3843,'-13'-13'1538,"13"13"1152,-13-14-640,13 14-416,0 0-321,0 0-608,0 0-225,0 0 32,0 0 289,0 0-320,13 14 95,0 12-31,14-12-193,-1 25-32,1-12-31,-1 25-193,1 2 32,0 12-96,-15-13 0,2 0 32,-14-13-64,0-13 0,-14-2 0,14 2 0,-12 0-32,-2-14-352,1 0-577,-1 1-705,1-2-1473,13 2-7943</inkml:trace>
  <inkml:trace contextRef="#ctx0" brushRef="#br0" timeOffset="69185.95">14913 1484 1153,'0'13'11851,"0"-13"-11947,14 0 1921,-1 0 65,0 0-1153,13 0-385,1-13-160,0 13-224,-1 0-192,14 0-480,-28 0-1282,16 0-1730,-28 0-6373</inkml:trace>
  <inkml:trace contextRef="#ctx0" brushRef="#br0" timeOffset="70570.03">15642 1444 7238,'0'-14'1442,"0"14"-385,0 0 1569,0 0-1216,0 0-866,0 0-448,0 14-160,0-1 64,0 0 96,0 1-64,12 12 64,1-13 0,1 0-64,0 14 32,-1-13 1,0-14-33,13 13 160,-12-13 64,12 0 0,-13 0 33,0-13-33,1-1-32,-14 1-32,13-1-32,-13 1-128,0 0-128,0 0-64,-13 0 0,13-1-32,0 14-97,0 0-127,-14 0-64,14 14 223,0-1 129,14 13 96,-14 1 32,13 13-64,1-14 0,-14 14 64,12 0 0,1-1 64,-13-12-32,0 12 160,0-12 385,0-14 96,-13 13 95,1-12 161,-15-1-160,13 1-193,-12-14 1,0 0-545,-14 0-96,14 0-224,-15 0-257,16 0-192,-3 0-448,2-14-512,13 14-1506,13 0-5926</inkml:trace>
  <inkml:trace contextRef="#ctx0" brushRef="#br0" timeOffset="75955.34">12373 834 2626,'0'0'224,"0"0"1346,0 0-257,0 0-737,0 0 1,-14 0 384,14 0 0,0 0-32,0 14-96,-13-14-257,13 13-256,0 0-192,-13 1 1,13-2 31,-13 15 160,0 13 96,13-14-31,-14 14-1,0-1-64,14 15-95,-13-1 63,13 0-64,0-1-96,0 15-32,0 0 129,13-1 127,-13 0-64,14-26 97,0 13-97,-14-14-64,13 14-64,13-13-64,-13 0-32,14-1 64,-14-12-224,0 0-32,14-2-256,-14-11-257,0-1-127,0 1-321,-13-14-1378,0 13-5476</inkml:trace>
  <inkml:trace contextRef="#ctx0" brushRef="#br0" timeOffset="77896.45">16502 861 992,'0'0'2179,"0"0"383,0 0-416,0 0-416,0 0-449,0 0-128,0 0-192,0 0-96,0 0-225,0 0-95,0 0-161,0 0-128,0-13-95,0 13-33,0 0 96,0 0 0,13 13 32,-13-13-64,14 13-63,-2-13-97,2 14 0,-1-2-32,0 2-32,13-1 32,-12 14 0,-1-1 32,14 0-32,-15 1 32,15 0-32,-14 13 32,13-14 0,-12 14-32,-1-1 64,1 1-64,-1-1 32,-13 15 96,12-14-32,-12 0 96,0-1 97,0 1-33,-12-1-160,-1 2-32,-1 11 64,1-12-64,-1-1 0,2 1 0,-2 0 0,1 0-64,13-14 64,-13 1-64,-1 0 0,2-2 32,-2-11-320,1 13-256,13-14-417,-13 0-385,13 0-479,0-13-2307</inkml:trace>
  <inkml:trace contextRef="#ctx0" brushRef="#br0" timeOffset="78509.48">16819 808 10153,'0'-13'769,"0"13"1409,0 0-545,14-13-1216,-14 13-321,26 0 384,-13 0-63,14 0-257,-1 0-256,0 0 0,-12 13 32,-1-13-64,0 13-33,1 13 129,-14-12 64,0 12 65,-14-12-1,14 12 192,-13-13-32,0 0-64,13 1-64,-14-1 33,14 0 63,14 0 128,-1 0 0,0 1-95,13-14-225,-12 13-64,13-13-1057,-14 13-993,-1-13-2659</inkml:trace>
  <inkml:trace contextRef="#ctx0" brushRef="#br0" timeOffset="89711.13">6682 4954 10249,'-13'0'-128,"13"0"160,-14 0 352,14 0 513,-14 0-608,14 0-257,-12 14 160,-15 12 480,14 0 65,-1 14-224,-12 0 95,13 13-127,-14-13-97,27 13-128,-12-13-96,12-1-63,0 1-33,12 0-64,2-14 0,-1 1-289,0-1-255,13-12-257,-12-2-544,13-12-961,-14 0-3876</inkml:trace>
  <inkml:trace contextRef="#ctx0" brushRef="#br0" timeOffset="89957.14">6695 5259 14477,'0'13'-288,"13"-13"160,-13 14 448,13-2 0,1 2-159,12-1-65,0 14 32,-12-1-32,12-12-32,14 12 0,-13-13-32,-2 14-224,-11-14-417,13 0-224,-15-13-512,2 0-673,-14 0-1217,13 0-2114</inkml:trace>
  <inkml:trace contextRef="#ctx0" brushRef="#br0" timeOffset="90137.15">6972 5259 10666,'0'0'1121,"-12"13"-1346,-1-13 642,-1 26 992,-13-12-704,1 12-577,-1 1-32,14 0-32,0 12-64,0-12-96,0-14-673,13 0-1217,13 1-3235</inkml:trace>
  <inkml:trace contextRef="#ctx0" brushRef="#br0" timeOffset="90462.17">7039 4994 768,'-13'-14'10186,"13"14"-9642,-13 0 65,13 0 96,0 14-161,0-1-95,0 0 127,-14 14-192,14-1 161,0 1 32,0-13-33,14 11-224,-14 2-192,13-13-95,-13 12-1,13-13-257,0 0-383,0 1-289,1-1-480,-1-13-609,0-13-2018</inkml:trace>
  <inkml:trace contextRef="#ctx0" brushRef="#br0" timeOffset="90635.18">7172 5087 10153,'0'0'1474,"0"13"-2019,0-13 1858,0 14 385,0-2-1314,0 1-352,12 1 0,-12-1-256,13 1-256,-13-1-449,14 0-929,0-13-2146</inkml:trace>
  <inkml:trace contextRef="#ctx0" brushRef="#br0" timeOffset="90793.19">7184 5007 11947,'-12'0'2818,"12"0"-2753,0 0 31,0 0 224,0 0-576,12 0-1346,-12 13-864,13-13-4421</inkml:trace>
  <inkml:trace contextRef="#ctx0" brushRef="#br0" timeOffset="91003.2">7251 4941 10826,'0'-13'1473,"0"13"-1697,0 13 672,0-13 1154,13 13-481,0 1-320,1-2-417,-1 15-192,-13-14-64,13 14-128,0-1-64,0 1-833,-13-1-224,14-13-32,-14 14-736,0-13-2211</inkml:trace>
  <inkml:trace contextRef="#ctx0" brushRef="#br0" timeOffset="91212.21">7437 5392 15022,'12'26'192,"-24"0"320,-2 1 1282,-13 0-1185,1 12-705,-1-12-833,14-1-673,-13 0-1633</inkml:trace>
  <inkml:trace contextRef="#ctx0" brushRef="#br0" timeOffset="91896.25">7781 5272 11627,'0'-13'-97,"0"13"-287,-14 13 416,14 1 192,-13 12-128,13 0-64,0 1 0,0 13 0,13-27 33,1 13-1,12-12 0,-13-14 160,14 0 449,-1 0-33,0-14-127,-12 1 95,-2-13-63,2 13-1,-14-1-256,0-12-255,0 26-33,0-14-129,0 14-543,0 14 31,-14-1 513,14 14 160,0 12-32,0 1 0,14-1 32,-14 1 32,0 0-32,0-14 64,0 14 225,0-26 351,-14 12 545,14-12 33,-26-1-225,13-13-321,-14 0-448,15 0-256,-15-13-160,14-1-416,-1 1-641,2 0-737,-2-13-256,14-2-2403</inkml:trace>
  <inkml:trace contextRef="#ctx0" brushRef="#br0" timeOffset="92243.27">8045 4888 10089,'-13'13'96,"13"0"64,0 1 1794,-14 26-416,14-14-930,0 14-223,0-1-161,0 2-64,14-16-128,-1 2 32,-13-13-32,12-1-192,2 0-321,0 0-608,-1-13-640,0 0-2852</inkml:trace>
  <inkml:trace contextRef="#ctx0" brushRef="#br0" timeOffset="92401.28">8177 5060 8456,'0'27'3203,"0"-14"-3235,0 1 384,0-2 96,0 1-448,14 1-800,-14-1-290,12-13-863,2 14-1603</inkml:trace>
  <inkml:trace contextRef="#ctx0" brushRef="#br0" timeOffset="92537.29">8203 4980 11274,'0'0'-352,"0"0"-6118,0 0 3811</inkml:trace>
  <inkml:trace contextRef="#ctx0" brushRef="#br0" timeOffset="92763.3">8283 4968 8776,'13'26'1185,"1"-13"160,-1 0-32,-1 1-288,2-1-480,0 13-353,-1-12-128,-13 13 0,0-15-32,13 15-352,-13 0-1089,0-14-1570,0 0-5029</inkml:trace>
  <inkml:trace contextRef="#ctx0" brushRef="#br0" timeOffset="93173.32">8376 4875 8584,'13'0'224,"-13"0"32,13 0 1250,0 13-353,1 0-353,-1 14-351,0-14 191,13 14 65,-12 12-160,-1 1-161,13 0-64,-13-1-64,1 1-31,-14 0 31,0 13-96,0 0 128,0 0-63,-14 0-65,1-13-128,0 12-192,-13-12-257,12 0-223,-12-14-129,13 14-256,-14-13-1185,14 0-4485</inkml:trace>
  <inkml:trace contextRef="#ctx0" brushRef="#br0" timeOffset="100270.73">12081 1152 224,'14'0'1121,"-14"0"929,0 0-513,0 0-544,0 0 416,0 0 129,0 0-225,0 0-128,13 0-128,-13 0-192,0 0 0,0 0-64,13 0-33,-13 0 1,13 0-192,-13 0-257,0 0-192,13-13-64,-13 13 32,0 0-64,0 0 96,0 0 97,0 0-65,-13 0-224,13 13 128,-13-13-64,-13 0-96,12 14 96,-12-1-96,0 0 128,-14 0-64,0 0 32,0-13 0,0 14-64,1-1 96,-1 1 32,1-1-96,11-1-97,16 2-31,-1-14-64,-1 13 192,14-13 64,0 0 64,14 14 128,-1-14-31,27 13-1,-1-13-96,1 13 0,13-13-64,-14 13 64,2-13-32,-15 0-96,0 14-64,-12-14 32,-14 0-192,0 0-161,0 0 193,-14 13 0,-12 0-289,-14 1 225,0-2 192,-13 15 32,14-14 64,-1 14 64,14-1 32,-2-13-64,16 14-96,-1-13 0,13-1 32,13-1 128,13 2 64,1-1 0,-1 1-64,14-1 97,13-13-33,-14 0 0,15 0-96,-15 0-160,-12 0-481,-14 0-768,0 0-2563</inkml:trace>
  <inkml:trace contextRef="#ctx0" brushRef="#br0" timeOffset="100884.77">11790 2026 6598,'0'0'2690,"0"0"-2818,0 0 1570,0 0 255,0 14-832,0-1-96,0 0-1,0 1-223,0 12-161,0-13-192,0 1-127,0-1-130,0 13-575,0-26-417,0 14-673,13-14-1857</inkml:trace>
  <inkml:trace contextRef="#ctx0" brushRef="#br0" timeOffset="101085.78">11790 1920 15566,'13'0'-416,"-13"0"608,14-12 1602,-1 12-1474,0-14-416,13 14-64,-12 0-673,-14 0-865,13 14-2017</inkml:trace>
  <inkml:trace contextRef="#ctx0" brushRef="#br0" timeOffset="101243.79">11830 2000 9833,'13'13'1313,"0"-13"-1217,0 0 1570,14 0-962,-14 0-800,13 0-993,-12 0-1761,0-13-5670</inkml:trace>
  <inkml:trace contextRef="#ctx0" brushRef="#br0" timeOffset="101417.8">11896 2080 7719,'13'26'2274,"-13"-26"-2146,13 0 1826,0 0-929,-13 0-833,14 0 0,0 0-224,-1 0-352,0 0-1378,-1 13-5509</inkml:trace>
  <inkml:trace contextRef="#ctx0" brushRef="#br0" timeOffset="101597.81">12174 2053 12748,'0'13'576,"-13"1"-127,13-2 1536,0 2-1216,0-1-833,0 14-769,0-14-1089,0 0-2626</inkml:trace>
  <inkml:trace contextRef="#ctx0" brushRef="#br0" timeOffset="102571.86">11764 927 6950,'0'0'128,"0"0"257,0 0 1921,0 0-993,0 0-640,0 13-129,0-13-63,0 14-193,0 12-160,0-13-64,0 0 192,0 1-96,0-1 33,0-13-97,0 13 64,0-13 96,0 0 128,0 0-287,0 0-290,0-13 1,0 0 96,0-1 0,13 1-96,0-13 0,-13-1 128,13 14 32,1 0 32,-1-1 64,-13 2 128,13 12 96,-13 0 64,13 0-95,-13 12-97,0 2-64,0 12-160,0 1-32,0-14 96,0 0-32,0 0 0,0 1 128,0-14 32,13 13-96,-13-13-64,0-13 64,14 13-128,-1-14-32,0-12-64,0 13 31,-13 0 161,13-1 96,1 1 161,0 13 127,-14 0 129,13 0-33,-13 0-128,0 13-63,13 1-257,-13-1-32,12 13-865,-12-13-897,0 14-2338</inkml:trace>
  <inkml:trace contextRef="#ctx0" brushRef="#br0" timeOffset="103720.93">13894 1060 832,'-13'0'1185,"13"0"513,0 0 32,0-14-417,0 14-96,0 0 321,0 0-289,0 0-288,0 0-257,0 0-159,0 14-1,0-14-95,0 12 95,-13 2 1,13 0-1,0 12 65,-13 0-257,13 1-224,0-1-32,13 1-96,-13-14-32,13 14-320,0-15-577,0 2-288,-13-1-737,14-13-2882</inkml:trace>
  <inkml:trace contextRef="#ctx0" brushRef="#br0" timeOffset="103903.93">13987 1179 11723,'0'13'224,"0"0"96,14 0 897,-14-13-1089,0 14-640,13-1-865,-13 1-1090,13-14-3747</inkml:trace>
  <inkml:trace contextRef="#ctx0" brushRef="#br0" timeOffset="104052.95">14040 1112 11274,'0'-12'2018,"0"12"-4004,0 0 929,0 0-5221</inkml:trace>
  <inkml:trace contextRef="#ctx0" brushRef="#br0" timeOffset="104291.96">14093 993 11050,'13'0'2915,"-13"13"-3107,13-13 1313,1 0-769,-1 14-256,0-14-96,13 26 0,-12 0 64,0 2 0,-1 11-128,-1 1-96,-12-14-160,0 1-289,0 0-384,0-14-801,-12-1-2594</inkml:trace>
  <inkml:trace contextRef="#ctx0" brushRef="#br0" timeOffset="105085.01">15986 1033 9352,'0'-13'0,"0"13"1474,-13 0 319,13-14-1440,-14 14-321,14 14 256,-13-14 193,13 13 191,-14 14 225,2-15-128,12 16-97,-13-2-287,13 0-193,13 1-96,-13-1-160,12 1-545,2-14-544,-1 1-384,1-1-1442,12-13-6342</inkml:trace>
  <inkml:trace contextRef="#ctx0" brushRef="#br0" timeOffset="105259.02">16105 1139 11530,'0'13'97,"0"1"1248,0-14-160,0 13-1057,0 0-224,13 0-417,-13 0-576,13 1-672,-13-1-2852</inkml:trace>
  <inkml:trace contextRef="#ctx0" brushRef="#br0" timeOffset="105424.02">16157 1006 15726,'0'0'-64,"0"0"-736,0 0 992,0 0-1121,0 0-4356</inkml:trace>
  <inkml:trace contextRef="#ctx0" brushRef="#br0" timeOffset="105676.04">16210 927 10954,'27'0'576,"-13"0"1506,-2 13-256,2-13-833,12 14-545,-12 12-31,-2-13-161,2 14-128,-1 13-64,-13-14 32,13 14-96,-13-14-128,-13 1 32,13-1-352,0 1-193,-13 0-96,13-2-288,-14 2-1569,2-13-6374</inkml:trace>
  <inkml:trace contextRef="#ctx0" brushRef="#br1" timeOffset="109296.25">12677 2106 5861,'0'0'192,"0"0"225,0 0 1472,0 13-255,0-13-1025,0 0-385,0 0 32,0 0 289,0 0 223,13 0-63,0 0-193,-13 0-159,14 0-97,-1 0-64,0 0-32,13 0 129,2 0-65,-3 0 0,2 0 0,13 14-96,-14-14-64,14 0-32,0 0-32,12 0 0,-12 13 0,14-13 0,-15 13-32,27-13 32,-13 13 0,26 1 32,-12-14 0,12 0 0,0 13 33,1-13-33,-1 0-32,14 0 128,0 0-64,-14 0 96,0 13-32,14-13-32,-27 0 0,0 0-32,-13 0-64,-13 14-32,-1-14 0,-25 0-64,0 0-352,-14 0-1314,-14 0-2466</inkml:trace>
  <inkml:trace contextRef="#ctx0" brushRef="#br1" timeOffset="114605.55">13603 1881 2594,'0'0'320,"0"0"1186,0 0 640,0 0-417,0 0-864,0 0 32,0 0 96,0 0-352,0 0-225,0 0 96,0 0 65,0 0-97,0 0-95,0 0-65,0 0-32,0 0-95,0 0-161,13 0 0,0 0 32,1 0-96,0 0 96,12 0-32,14 0-32,-14 0 0,14 0-32,-1 0 0,1 0-64,-1 0 32,14 0-33,-12 13-95,11-13 160,-12 0-32,0 0 64,-1 0 32,-12 0-608,-13 0-225,-1 0-1826,-1 0-6085</inkml:trace>
  <inkml:trace contextRef="#ctx0" brushRef="#br1" timeOffset="117493.72">15629 2265 7431,'-14'0'-32,"14"0"832,0 0 1474,0 0-992,0 0-610,0 0-191,0 0 127,14 0 257,-1 0-160,12 0-129,3 0-63,11 0-97,1 0-192,13 0-31,13 0-65,14 0-64,-1 0 0,13 0 0,-26 0-32,-13 13-128,-26-13-1185,0 0-1026,-27 0-2305</inkml:trace>
  <inkml:trace contextRef="#ctx0" brushRef="#br1" timeOffset="122916.03">11737 2450 4388,'0'0'704,"0"0"642,0 0 800,0 0-481,0 0-768,0 0-513,0 0-191,0 0 287,14 0 1,-14-12-161,13 12-128,-13 0 0,13 0-128,13 0-32,1 0-32,-1-14 0,14 14 32,-1 0-32,15 0 0,-1 0 32,0 0 0,-1-14 0,1 14 0,1 0 32,-1 0-96,-27-12 0,14 12 0,-27 0-192,0 0-737,-13 0-1121,0 0-2530</inkml:trace>
  <inkml:trace contextRef="#ctx0" brushRef="#br2" timeOffset="136396.79">11989 702 2690,'0'0'160,"0"0"1218,0-14 736,0 14-1025,0 0-225,0 0 97,0-13-416,0 13-193,0 0-96,-13 0-63,13 0 255,0 0 32,0-13-63,0 13-97,-13 0 32,13 0-255,0 0 31,-14-13-64,0 13-64,1 0 0,0 0-64,0 0 32,0 0 32,-1 0 0,1 13-32,0-13-32,0 13 32,-14 0 32,14 1-33,0-14 1,0 26 64,-14-12 1,13-2-33,2 2 0,-1 13 32,-1-14-32,14 13 0,0-12 0,-13-1 0,13 14-32,13-15 64,-13 15-32,14 0 32,-14-14 0,13 13 0,-1-13 0,2 14 32,0-14-32,12 1-64,-13-2 96,14 2-32,-1 0 32,0-14-32,1 12-32,-1-12 96,1 0-64,0 0 0,-2-12-32,3-2 32,-2 0 64,0 2-32,1-15 32,-1 0-64,-13-12 96,1 12 97,-1-13-193,-13 14 288,0-14-128,0 14 161,-13-14-1,-1 14 288,-12 0-191,0 12-225,-1 0-192,14 1-160,-13 13-833,12-13-1153,0 13-2690</inkml:trace>
  <inkml:trace contextRef="#ctx0" brushRef="#br2" timeOffset="137246.84">12200 636 2914,'-13'0'1089,"13"0"1634,-13 0-929,13 0-385,0 0-384,0 0-32,0 0-385,0 0-159,0 0 31,0 0-63,13 0-129,0-14-64,0 14-96,1-13 0,13 13-32,-2-13 1,16-1-1,-2 2-32,1-15-32,0 14-32,-1-1-32,14 14-128,-26-12-193,0-2 65,-1 14-449,-13 0-736,-13 0-705,0 0-1922</inkml:trace>
  <inkml:trace contextRef="#ctx0" brushRef="#br2" timeOffset="138603.91">12875 331 1761,'-12'0'2370,"12"0"-1441,0 0 1794,0 0-865,0 0-962,0 0-607,12 0-289,-12 0 0,0 0 0,0 0-96,0 0-32,0 0 96,0 0 32,0 0 0,0 0 0,0 0-33,0 0 66,0 0 63,0 0-32,0 0 128,0 0-96,0 0 0,0 0-64,0 0 64,0 13 96,0-13 65,0 0 191,0 0-96,0 0 1,0 0 63,0 0 0,-12 0-31,12 0-129,0 0-64,0 0 32,0 0 1,12 0-33,2 0-96,-1 0-128,0 0 64,1 0-32,12 0-32,0-13-32,-12 13-128,12 0-97,-13-13-351,0 13-129,1 0-192,-2 0-192,2 0-320,-14 0-1282,0 0-3267</inkml:trace>
  <inkml:trace contextRef="#ctx0" brushRef="#br2" timeOffset="138828.94">12929 424 12619,'0'13'-384,"0"-13"576,12 0 577,-12 0-513,14 0-192,12 0-96,0-13 0,1 13-32,0 0-128,-15 0-385,15 0-736,0 0-1345,-13 0-2147</inkml:trace>
  <inkml:trace contextRef="#ctx0" brushRef="#br2" timeOffset="139094.94">12981 212 5252,'0'-14'5253,"14"2"-5797,-14 12 544,0 0 384,0 0-256,0 12-96,0 15 33,0 0 159,0 12-128,12 1-96,-12-1-288,0 1-161,14 0-288,-14 0 33,13-14 351,-13-12-351,13-1-1122,-13 0-1729</inkml:trace>
  <inkml:trace contextRef="#ctx0" brushRef="#br2" timeOffset="139310.96">13034 186 9801,'13'-27'480,"-13"27"-416,0 13 1185,14 1 97,-2 12-738,-12 0-383,14 14-65,-1 0 32,-13 0-96,14 0-32,-14-14-64,0 14 64,13-14-448,-13 0-673,0-12-1410,14 12-5796</inkml:trace>
  <inkml:trace contextRef="#ctx0" brushRef="#br2" timeOffset="139770.99">13273 370 11146,'-27'0'1345,"27"0"-1473,0 0 1089,0 0 0,13 0-769,1 0-96,12-12 0,14 12 0,-1-14-160,0 1-256,2 13-865,-15-13-1121,-13-1-3684</inkml:trace>
  <inkml:trace contextRef="#ctx0" brushRef="#br2" timeOffset="139961">13312 198 8295,'13'0'481,"-13"0"1345,14 27 320,-2-14-1314,-12 14-736,14 12-128,-1-12-288,-13 12 0,14-11-65,-14 11-800,13-26-320,-1 14-609,2-14-3267</inkml:trace>
  <inkml:trace contextRef="#ctx0" brushRef="#br2" timeOffset="140428.03">13550 424 8071,'13'13'-769,"-13"0"705,0-13 353,0 14-257,0-14 64,0 0 1121,0 13 737,0-13-1282,0-13-191,0 13-321,-13-14-256,13 1-96,0 0-289,0-1 65,0 2-193,0-2-31,13 14 351,1-14 225,-1 14 0,13 0 32,-13 0 32,15 0-32,-2 0-64,0 14 128,-12-14 96,12 0 385,-13 0 95,0 0-191,-13 0 768,0 0-929,0 0-288,-13 0 0,0 0 32,0 14 0,0-14 0,-1 12 0,0 2 0,2-1-32,12 0 0,-13 1 64,26-1-64,-13-13-96,12 13-32,16 1 32,-15-14-65,0 0-127,13-14-160,-12 14-257,-1-13-320,-13 0-833,13-1-2242</inkml:trace>
  <inkml:trace contextRef="#ctx0" brushRef="#br2" timeOffset="140588.04">13828 398 2882,'0'0'449,"0"-14"-417,0 14 32,0 0 160,0 0 96,0 14 481,0-14 448,0 12-192,0-12-128,13 0-416,-13 14-417,14-14-64,-14 13-385,13-13-1248,0 13-2339</inkml:trace>
  <inkml:trace contextRef="#ctx0" brushRef="#br2" timeOffset="140803.04">13921 398 10153,'0'0'-224,"0"0"1089,0 12 1505,0-12-1729,0 14-513,14-1-128,-14 14-160,0-14-385,13 0-640,-13 1-1762,12-2-2978</inkml:trace>
  <inkml:trace contextRef="#ctx0" brushRef="#br2" timeOffset="140985.06">13935 278 15630,'0'-13'-1793,"0"13"928,0-13 961,0 13-2979,0 0-5253</inkml:trace>
  <inkml:trace contextRef="#ctx0" brushRef="#br2" timeOffset="141295.07">14067 450 11466,'13'27'-224,"-13"-27"-96,0 13 2466,0-13-1441,0 0-802,0-13-415,0 13-97,0-13-159,0-1-449,0 1-225,0 0 417,0-1 801,0 2 128,13 12 384,-13-14 609,13 14 384,0 0-384,1 0-320,-14 0-161,13 14-128,0-2-192,-13 15-128,13-14-448,-13 1-929,13-1-1218,-13 0-2722</inkml:trace>
  <inkml:trace contextRef="#ctx0" brushRef="#br2" timeOffset="141642.1">14238 410 7110,'0'0'4869,"14"-12"-5061,-14 12 2306,0 0-1250,0 12-447,13-12-65,-13 14-64,0-1-127,0 0-161,14 1-353,-14-1-512,0 0-288,0 1-736,0-14-1731,13 12-4035</inkml:trace>
  <inkml:trace contextRef="#ctx0" brushRef="#br2" timeOffset="141800.11">14252 265 10922,'13'-27'-1858,"-13"27"-1441,0-13 3363,0 13-3779</inkml:trace>
  <inkml:trace contextRef="#ctx0" brushRef="#br2" timeOffset="142080.12">14345 464 6534,'0'26'2402,"0"-12"-2114,13-14 2018,-13 0-1217,0 0-1089,0-14 0,0 14-224,0-13-32,13 0-224,-13-1-33,0 1 1,0 0 319,13-1 97,-13 2 224,13 12 385,-13 0 192,14 0-129,-14 12-192,13 2-127,0-1-161,-13 0-96,13 1-96,-13-1-801,13 0-2338</inkml:trace>
  <inkml:trace contextRef="#ctx0" brushRef="#br2" timeOffset="142578.15">14543 437 1377,'-13'13'2562,"-1"1"-1665,1-1 1153,13 0-1217,0 1-513,0-2-32,13 2-192,1-14 97,-1 13 255,1-13 33,-2-13 479,2 13 162,-1-14-226,-13 2-127,13-2 0,-13 1-161,0 0-287,0 13-97,0 0-352,0 0-160,0 0 352,0 0 64,0 26 0,0 0-96,0 1 32,0 0-64,14 12-32,-14-12-96,12-1-64,-12 14 95,0-14 33,0-12 128,0 12 129,0-12 191,-12-14 32,-15 13 289,0-13 96,1 0-545,-1 0-128,-12-13-160,12 13-961,-12-14-1729,12 14-6055</inkml:trace>
  <inkml:trace contextRef="#ctx0" brushRef="#br2" timeOffset="144258.25">15059 424 7815,'-40'0'673,"27"0"-1,13 0 1346,-13 0-1249,-1 0-577,14 0-256,0 0 128,14 0 224,-1 0-160,0-14 33,1 14 63,-2-12-96,2-2-96,-1-12 32,-13 12 0,0 1 0,-13 0-160,-1-1 0,2 14 0,-2 0 128,-12 14 32,12-1-64,2 0 96,-2 13 32,14 2 128,14-2-63,-2 0-1,15-12 0,12 12-96,-12-12-64,12-2-32,2 2-192,-15-1-385,14-13-736,-27 0-1281,0 0-2467</inkml:trace>
  <inkml:trace contextRef="#ctx0" brushRef="#br2" timeOffset="144425.26">15218 410 8936,'0'-12'801,"13"12"-1,0 0 1154,0 12-961,14 2-704,-14-1-193,13 0-64,2 1-257,-2-1-671,-14-13-834,16 13-1857,-15-13-3108</inkml:trace>
  <inkml:trace contextRef="#ctx0" brushRef="#br2" timeOffset="144605.27">15443 410 11659,'-26'-12'480,"12"12"-320,0 12 1666,2 2-865,-1-1-833,0 14-128,-1-14-192,0 14-577,14-1-224,0-13-480,14 14-1442,-14-27-2722</inkml:trace>
  <inkml:trace contextRef="#ctx0" brushRef="#br2" timeOffset="145218.29">15562 410 9480,'-13'-26'1762,"-1"26"-1826,-12 0 1089,13 0-320,0 0-609,-1 14 0,14 12 0,-13-13 96,13 14-32,13-1-192,1-12-128,12 12-96,-13-13-257,14 0-415,-1-13-578,-13 0-736,14 0-609,-13-13 1026,-14 0 896,13-1 769,-13 2-225,-13-15 97,13 14 704,-14-14 1058,14 14-65,-14 13-160,14-14-736,0 14 159,0 14-63,0-14-385,14 13 32,-14 0 65,14 14-161,-14-14-32,13 1-64,-1-2 256,-12 2 65,0-1 95,13 0 1,-13-13-65,14-13-224,-14 13-192,0-13 0,0 13 0,14-14-256,-14 2-96,0-2-193,0 14 33,0-13 319,13 13 161,-13 0 64,0 0 225,13 0 63,-13 0-64,0 0 0,0 0-159,13 13-65,-13-13 64,0 0 160,0 14 32,13-14-64,-13 0-224,0 0-96,0 0-384,14 0-417,-14 0-320,13 0-417,-13 0-384,0 0-1377</inkml:trace>
  <inkml:trace contextRef="#ctx0" brushRef="#br2" timeOffset="145694.31">15879 450 9064,'0'0'865,"0"0"-577,0 0 1346,0 0-481,0 14-545,0-1-415,0 14-65,0-1-128,0 14-417,14-14-896,-14 14-288,14-1-33,-14-12 225,0-1 896,0-12 513,0-14 96,-14 0 128,14-14 65,0-12 383,-14-1-223,14 1-385,0-14-160,0 13-577,14-12-1153,-14 0 65,14-1 2113,11 13 1121,-11 14 577,13 13-640,-14 0-609,13 13-449,-13-13-160,1 13 0,-14 14-64,0-14 32,-14 13 193,1-12-97,-13-1-160,13 0-224,-14-13-769,13 14-1761,2-14-4549</inkml:trace>
  <inkml:trace contextRef="#ctx0" brushRef="#br2" timeOffset="145926.34">16078 225 12523,'13'-27'-224,"-13"27"448,14 14 1346,-14-1-417,0 14-448,13-1-257,-13 0-128,13 14-160,-13 0-95,0-14-97,13 14-417,-13-13-544,0 0-320,13-1-897,-13-13-3363</inkml:trace>
  <inkml:trace contextRef="#ctx0" brushRef="#br2" timeOffset="146386.37">16210 477 12523,'14'0'-320,"-14"0"1249,13 0 416,1 0-992,-2 0-225,2-13 32,-14 13-32,13-14-128,0 1-96,-13 13-417,0-13-255,0 13-97,0 0-480,0-14 127,-13 14 706,13 0 352,-13 0 160,-1 14 288,14-1 225,-12 0 63,12 1 1,0-1-161,12 14-416,2-27-96,-1 12 64,0-12 32,1 0-64,-2 0-128,15-12 31,-14-2-191,1 1-64,-1 0 256,13-1 64,-13 1-1,1 13 161,0-13-31,11 13-1,-11 0 0,-1 13 64,-13 0 192,0 1 128,0-1 385,0 0 288,0 1-224,-13-2-224,-1-12-289,-11 14-320,-3-1-577,2-13-3170</inkml:trace>
  <inkml:trace contextRef="#ctx0" brushRef="#br2" timeOffset="147374.41">15695 530 768,'0'0'993,"0"0"609,0 0 384,0 13 224,0-13-481,0 0-864,0 0-384,0 0-289,0 0-128,0 0-64,0 13 0,-14-13 0,14 0 0,0 0 32,0 0-32,0 0 32,0 0 160,0 0 32,0 0-96,-14 0 1,14 0-97,0-13 224,0 0-96,0-1-64,14 14 32,-14-12 32,14-2-160,-1 14-32,-13-13-32,13 13 0,0 0-96,0-13 96,1 13-32,-14 13 64,0 0 32,0 1 128,0-2 0,0 15-32,-14-14 32,14 1-32,0 12 0,0-13 1,0-13 95,-13 0 32,13 0 192,0 0-191,0 0-225,13 0-32,-13-13-1,0-1-63,14 2-192,-14-2-32,0-12 128,13 12-1,-13 2 97,13-2 192,-13 14 33,0-13 95,13 13 64,-13 0 64,13 13-223,-13 1-33,14-2 0,-1 2-64,-13-1-32,14 0 0,-14 1-32,12-2-225,-12 15-223,0-14-193,0 1-832,0-1-2979</inkml:trace>
  <inkml:trace contextRef="#ctx0" brushRef="#br2" timeOffset="148306.47">12995 662 9128,'0'0'-192,"0"0"1697,0 0 1,0 0-1154,0 0 97,12 0-65,2 0-64,-1 0-64,0 0-159,13 0-97,1 0-97,0 0-607,-13 0-1058,12 0-4708</inkml:trace>
  <inkml:trace contextRef="#ctx0" brushRef="#br2" timeOffset="149481.54">13034 265 992,'13'0'2146,"-13"0"161,14 0-386,-14 0-351,0 0-65,12 0-704,-12 0-416,14 0-97,-14 0-160,13 0-32,1 0-128,-1 0 64,1 0-64,-2 0-128,2-13-481,-14 13-256,13 0-288,0 13-865,-13-13-1761</inkml:trace>
  <inkml:trace contextRef="#ctx0" brushRef="#br2" timeOffset="150303.59">13153 291 1,'0'-13'1696,"0"13"162,0 0-321,0 0-384,0 0-480,0 0-353,-12 0-31,12 0-1,-14 0 64,14 0 1,-13 0 255,-1 0-31,1 0 31,-1 0-351,2 0-193,-2 0-32,1 0-32,-14 0 0,15 0 32,-2 13-32,1-13-64,13 13 32,-13-13-33,13 0-319,0 14-64,0-14-193,13 0-64,0 0-416,1 0-32,-14 0 64,12 0-32,2 0-1281</inkml:trace>
  <inkml:trace contextRef="#ctx0" brushRef="#br2" timeOffset="150749.62">12968 410 4067,'-13'0'1025,"13"0"513,0 0 1312,0 0-1600,0 0-482,0 0-95,13 0 0,-13 0-65,13 0-287,13 0-33,1 0-224,0 0-32,-1 0 0,14 0 0,0 0 0,-14 0-224,0 0-64,1 0 127,-14 0-735,1 0-578,-14 0-1408</inkml:trace>
  <inkml:trace contextRef="#ctx0" brushRef="#br0" timeOffset="157479">11327 980 1761,'0'0'2467,"0"0"-97,0-13-448,0 13-609,0 0-128,0-13-224,0 13-192,0 0-65,0-14-287,0 14-129,0 0-288,0 0-96,0 14 0,0-14 288,0 13 64,0-13 32,0 13-63,13 13-65,-13-12 0,0 12-192,0 0 128,0 14-64,0-13-32,0 0 0,0-1 0,0 0 0,0-12-96,0-1-449,0 1-640,0-1-416,0-1-769,13-12-2627</inkml:trace>
  <inkml:trace contextRef="#ctx0" brushRef="#br0" timeOffset="158257.04">10957 1418 5605,'0'0'320,"0"0"1186,-14 0 223,14 0-1120,0 0-417,0 0 192,0 0 161,14 0-161,-14 0 289,0 0 128,13 0-33,-13 0-95,13 0-193,13 0-287,-12 0-193,12 0 32,14 0-64,-14 0 32,14 0 0,0 0 0,0 0-32,-1 0-97,0 0 1,1 0 64,0 0-192,0 0-64,-14 0 128,1 0 31,-14 0 33,1 0 0,-14 0 128,0 0 0,0 0-128,12 0-513,-12-14-480,0 14-800,0 0-1122,0 0-2595</inkml:trace>
  <inkml:trace contextRef="#ctx0" brushRef="#br0" timeOffset="159108.1">11367 1629 5381,'0'0'1793,"0"14"-2017,0-14 1153,0 13 480,0 0-928,0 0-257,0 13 353,0-12-97,0 12-224,-14-12-96,14 12-96,0-26 0,0 13 65,0-13 95,0 0 320,0 0 321,14-13-897,-14 0-64,0-14-32,12 14-160,2-14-129,-14 1-31,13 13 192,1 0 159,-1 0 1,1-1 64,-2 14 96,2 0 65,-14 0 159,13 14-64,-13-1 96,13 0-127,-13-13-33,0 27-32,0-15-64,0 2 0,0-1-32,0 0-32,0-13 0,0 0 0,0 0 96,14 0-32,-14-13-160,12 0-128,-12 13-161,14-14-63,-1 14 32,-13 0 191,13-12 129,1 12 96,-14 0 192,12 0 193,-12 12-65,0 2 97,0-14-33,0 13-96,14 0-96,-14 1-192,0-1-192,0 0-769,0-13-1633,0 13-5125</inkml:trace>
  <inkml:trace contextRef="#ctx0" brushRef="#br0" timeOffset="160112.15">11525 1430 1,'0'0'767,"-12"0"-126,12 0 31,0 14-191,0-14 63,-14 0 353,14 0-32,0 0-64,0-14 256,0 14 224,14 0-64,-14 0-160,0 0-96,0 0 0,0 14-160,0-14-225,0 0-351,0 0-1,12 0 128,2 0 0,-1 0-159,0 0-161,13 0-32,-12 0-289,-1-14-511,0 14-546,1 0-1664,-14 0-4774</inkml:trace>
  <inkml:trace contextRef="#ctx0" brushRef="#br0" timeOffset="163508.34">11075 1629 6309,'0'0'929,"0"-13"993,-13 13 480,13 0-1184,0 0-482,0 0-159,0 0 160,0 0-225,13 0-224,-13 0-31,0 0 63,14 0-128,-14 0 0,14 0-192,-2-14 0,1 14-32,1 14-32,13-14 64,-15 13-96,2-13 0,-1 14-128,0-1-97,-13 0 97,0 0 0,-13 13 64,0-12 64,-1 12 64,2-12 64,-2-1 32,1 0-32,-1 0 64,1-13 0,13 0 0,0 14-96,0-14-128,0 0 64,13 0 416,1 0-128,13 0-127,-15 0-65,15 13-161,-14-13-639,13 0-802,-26 0-2401</inkml:trace>
  <inkml:trace contextRef="#ctx0" brushRef="#br0" timeOffset="167591.57">10983 1457 672,'-13'13'481,"13"-13"704,-13 0 416,13 0-191,0 0-193,0 0-352,0-13 192,0 13-65,0 0-511,0 0-353,0 0-64,0 0-64,0 0 32,0 0-32,13 0 128,-13 0 64,13 0-31,0 0 127,-13 13-64,27-13-32,-1-13-96,0 13-32,2 0-32,11 0-32,-12 0 0,12 0-32,-12 0-32,12 13-32,-12-13-32,12 0 96,-12 0-128,-1 0-160,1 0 127,0 0-95,-1 0 96,-13 0 128,0 0 0,1 0-64,-2 0 64,2 0 32,-1 0 96,0 0 32,1 14 96,-14-14 96,12 0-96,2 0-95,-1 0-1,0 0-32,-13 0-160,14 0-161,-14 0-800,-14 0-4772</inkml:trace>
  <inkml:trace contextRef="#ctx0" brushRef="#br0" timeOffset="169250.68">11208 1497 4099,'-53'0'129,"26"0"1376,-12-13 385,12 13-1122,1 0-191,-1 0 32,14-14-193,0 14 257,0 0-33,13 0-448,0 14-63,0-14 95,26 0 128,1 0-96,-1 0-128,14 0 1,-1 0-1,14 0 32,-13 0 0,13 0 64,-14 0 0,15 0 1,-15 0-33,2 0-192,-15 0-64,0-14 32,0 14-128,-12 0-97,12 0 33,-26 0 128,14 0 96,-14 0-160,0 0 32,0 0 128,0 0-224,0 0 127,0 0 97,0 14 0,0-14 97,-14 0-1,14 0 32,0 0-128,-13 0 0,0-14 32,-1 14-160,-12 14 64,0-14-193,-14 0-287,13 0 191,-12 0 33,-1 0 32,0 13 128,0-13 160,14 0 0,0 0-32,0 0 64,-1 13 32,0-13 0,15-13 96,12 13 256,0 0 161,0 0-225,0 0-384,0 0-96,12 0 96,-12 0-32,13 0 32,-13-13 64,0 13-32,0 0 32,0 0 96,0 0 32,0 0-160,-13 0-160,13 0 0,-12 0 32,-2 0-160,0 0-97,-12 0 225,13 0 160,0 0 128,13 0-192,-14 0 192,14-14-32,0 14 65,0 0 191,0 0-320,0 0-160,0-13 96,14 13-32,-1 0 0,0 0 128,0 13-32,0-13 32,15 0 32,-16 0-32,28-13-32,0 13-32,0 0-32,-1 0 32,14 0 32,-13 0-64,13 13 64,-14-13-192,-12 0-96,12 0-65,-25 0-31,12 0 64,-12 0 96,-2 0 192,-12 0 0,0 0 64,0 0 608,0 0-127,0 0-609,0 0 64,0 0-32,0 0-32,-12 0 32,12 0 32,0 0-32,0 0 32,-14 0-193,14 0-63,-13 0 32,0 0 96,-1 0 64,2 0 32,-15 0 32,0 0-64,1 0-65,-14 0 33,14 0-160,-14 0 96,14 0 96,-1 14-32,0-14 32,1 0 64,13 0 64,0 0 128,-1-14 321,14 14 287,0 0-447,14 0-449,12 0 192,0 0-32,14 0 0,0-13 96,12 13 32,2 0 0,-1 0-96,-14 0 32,1 0-224,-14 0-128,-12 0 32,-1 0-609,-13 0-544,0 0 256,0 13-417,0-13-415,0 0-1635</inkml:trace>
  <inkml:trace contextRef="#ctx0" brushRef="#br0" timeOffset="172668.87">10983 1497 672,'0'0'-608,"0"0"640,0 0 544,0 0 33,0 0-257,0 0-32,0 0 257,0 0 288,0-13-321,0 13-416,0 0-32,13 0 129,-13 0 319,0 0 257,0-14-289,0 14-287,13 0-129,-13-13 96,0 13 0,0 0 0,-13 0 609,13 0-385,0 0 97,0 0 95,0-13-255,-13 13-225,13 0-64,0 0 64,0 13 353,0-13 63,0 0-192,0-13-255,13 13 127,0 0-96,1 0-96,12 0-32,-13 0 0,14 0 32,-1 0-32,14 0 0,0 0 0,0 0 0,-1 0-32,14 0 0,-13 13 32,13-13-32,0 0-32,-13 0 32,-1 0-64,-12 13 64,-1-13-64,0 0-97,-12 0-31,-2 0 64,-12 0-192,14 0-513,-14 0 96,0 0 64,-14 14-255,14-14-802,-12 0-2050</inkml:trace>
  <inkml:trace contextRef="#ctx0" brushRef="#br3" timeOffset="186905.69">12571 2358 7366,'0'-14'833,"0"14"224,-13 0 1474,13-13-994,0 13-576,0 0-288,0 0-385,0 0-192,0 0-224,-14 13 32,14-13 64,0 14 0,0 12 96,0-12-32,0 12-32,0 0 64,14 1-32,-1-14 64,1 14 32,12-14-32,0 0 64,14 0 97,13-13-65,14 0-160,-15 0 32,1 0-192,-14-13-449,15 13-320,-15-13-576,0 13-737,2-13-1121,-14 13-1218,-1-13 1444</inkml:trace>
  <inkml:trace contextRef="#ctx0" brushRef="#br3" timeOffset="187050.69">13233 2504 160,'13'0'768,"0"0"-63,-13 13-289,0-13 385,0 13 128,14-13-256,-14 13 95,0-13-287,12 13-417,-12-13-96,0 14-449,14-1-1184,-14 0 31,0-13 225</inkml:trace>
  <inkml:trace contextRef="#ctx0" brushRef="#br3" timeOffset="187533.72">13285 2649 864,'0'13'385,"0"-13"287,0 0 385,0 0-608,0 0-449,0 0 0,0 14-160,0-14 128,0 0-97,0 0 129,0 13-64,14-13 160,-14 13-63,0-13 63,0 14 224,0-2-160,0 2-128,0 0-32,0-2 32,0-12 0,-14 14 64,14-14-192,0 13 128,0-13-128,0 0-224,0 0 416,0 0-96,0-13 96,0 13 192,0-14 129,0 2-129,0 12 96,0-14 257,0 14-449,0-14-160,0 14 0,0-12 96,0 12-160,0-14-32,0 14 64,14-13 96,-14 0-32,13 13 32,-13 0 33,13-14-97,-13 14-64,0 0-97,14 0-351,-14 0-129,12 0 353,2 0 160,-1-13-160,1 13 160,-1 0 64,13 0 0,-12 0 64,-1 0-192,0 0-513,0 0-833</inkml:trace>
  <inkml:trace contextRef="#ctx0" brushRef="#br3" timeOffset="187915.74">13723 2649 544,'39'0'416,"-12"0"225,-1 0 384,-13 13-705,14-13 161,-1 0 352,0 0-577,2 0-192,10-13 0,3 13 128,-2 0-32,1 0-192,-14 0 0,1 0 352,-1 0 449,-13 0-256,15 0 736,-15 0-96,13 0-609,-13 0-223,14 0 127,-14 0 1,13 0 287,1 0 257,-1 0-224,1-13-289,-1 13 97,-13 0-129,0-14-95,1 14 287,-14-12-31,0 12-417,0-14-352,-14 1-256,14 13-353,-13-13-769,0 13-2946</inkml:trace>
  <inkml:trace contextRef="#ctx0" brushRef="#br3" timeOffset="189458.83">13034 2530 864,'0'-13'1890,"-13"13"-192,13 0 1152,0 0-672,0 0-768,0 0-161,0 0 64,0 0-320,0 0-192,0 0-128,0 0-1,13 0 1,0 0-129,1 0-287,12 0 31,1 0-288,0-13 0,-1 13 0,0 0-96,-12 0 32,12 0 96,-13 0-224,14 13 128,-15-13 31,2 13 33,-14 0-96,0-13 96,13 13-32,-13 1 64,0-1 64,-13 14-96,13-15 97,0 15-97,0-14-32,-14 1 0,14 12 64,0-12-32,0-2 32,0 2-64,0 0 64,-12-2-32,12-12 96,0 0-96,0 14 128,0-14-32,0 0 64,0 0 0,0 0-64,0-14-64,0 14-128,12-12 0,-12-2 64,0 0-64,0 14 32,0-12 64,14-2-32,-14 14 32,13-13-32,0 13 64,1-13-32,-2 13 32,15 0-64,-13 0 96,11 0-96,3 0 64,-15 0-32,13 0-64,-13 0 64,14 0 32,-14 0 32,13 0 32,-12 0-96,12 0 32,0 0 32,2 13 0,-15-13-64,12 0-64,3 0 64,11 0 32,-12 13-128,12-13 128,1 0-64,-1 0 64,2 0-64,-2 0 96,1 0-64,0 0-160,-14 0 96,14 0-96,-14-13-64,14 13-129,-13 0 193,-1 0 96,1-13 32,-1 13 0,0 0 32,1 0 0,-1 0-96,1 0 0,-1 0 0,0 0 32,-12 13 64,12-13 32,-13 0 64,1 0 64,-1-13 96,1 13 225,-2 0-1,2-14 1,12 1-129,-26 0 32,14-13-224,-2 12-64,-12-12-160,0 12 96,-12 1-160,-2 0-128,1 0-320,0 0-738,-1 13-383,2 0-417,-2 0-2627</inkml:trace>
  <inkml:trace contextRef="#ctx0" brushRef="#br3" timeOffset="190288.87">12491 2994 6309,'14'0'1314,"-14"0"-1571,0 13 514,14 0 319,-14 13 1,0 1 63,0 26 225,-14 0 288,0 0-64,1 1-160,0-2-673,13-12-95,0-14-225,0-26 192,0 14 32,0-14 416,0 0 545,0-14-544,13 1-545,0-13-32,1-1-256,0 1-353,-2 12 513,15 2-128,-14-2 128,1 14-32,-1 0 0,0 14 160,0-2 224,0 15 128,-13 0-192,14-1-31,-14 0-290,13 1 65,-13 0-384,0-15-257,13 2-608,-13-1-1474,0 0-4612</inkml:trace>
  <inkml:trace contextRef="#ctx0" brushRef="#br3" timeOffset="191131.93">12941 3404 9993,'0'-26'1281,"0"26"-256,0-13 801,-12 13-929,-2 0-673,14 0-448,-13 0 0,-14 13 95,15 0 33,-15 14 96,13-1-32,1 0 64,13 1-32,0 0 0,13 13-32,1-14 0,13-12 0,-1 12-128,0-26 192,0 12 64,14-12 192,-14 0-31,1-12-65,-14-2-128,13 2 32,-12-16 0,-14 16-32,0-15-128,-14 0-160,2 1 64,-15 0-32,-12 12 63,12 1 161,-12 13 161,-1-13-65,14 13-32,12 13-64,1 0-128,13 1 128,13-2 128,1 15 128,12-14-64,14 1-127,-14 12-97,14-12-97,-14-14-95,0 12-416,-12-12-1058,-2 0-3363</inkml:trace>
  <inkml:trace contextRef="#ctx0" brushRef="#br3" timeOffset="191853.97">13312 3060 6053,'0'-14'1602,"0"14"512,0 0 160,0 0-1185,0 0-833,-13 0-192,13 14 0,-14-1 257,2 0 255,-2 27 161,1-14 32,0 28-129,-1-14-223,14 12-225,-12-12-96,12 0 0,0 0-192,12-14 64,2 0-96,-1 1-353,14 0-352,-15-14-95,15 0-546,-14 1-1248,13-14-4677</inkml:trace>
  <inkml:trace contextRef="#ctx0" brushRef="#br3" timeOffset="192230.99">13431 3298 10217,'-14'-12'1313,"14"12"-288,0 0 865,0 0-993,14 12-801,-14-12 545,27 14 31,-14 12 1,0-12-161,14-1-63,-1 13-449,0-13 32,1 1 32,-14-1-160,13 14-353,-12-27-223,0 12-513,-1-12-225,0 14-896,-13-14-2146</inkml:trace>
  <inkml:trace contextRef="#ctx0" brushRef="#br3" timeOffset="192684.02">13616 3258 7142,'0'0'1217,"0"0"513,0 0 993,0 0-1506,0 14-865,-13-14 129,0 26 383,0-12-63,-1 12-416,1 1-193,-13-1-256,26-13 32,-13 14 0,13-14-193,0 1-319,0-2-161,0 2-256,0-1-961,13-13-2530</inkml:trace>
  <inkml:trace contextRef="#ctx0" brushRef="#br3" timeOffset="192980.03">13723 3086 10634,'0'0'1505,"0"0"-1473,-14 0 1313,14 0-160,0 0-992,-14 14 223,14 12 385,0 0-129,-12 1-383,12 0-161,0-1-128,12 0-64,2 2-577,-14-16-224,14 2-128,12-1-576,-13-13-2147,0 0-4547</inkml:trace>
  <inkml:trace contextRef="#ctx0" brushRef="#br3" timeOffset="193131.04">13828 3206 9673,'0'13'288,"0"0"1281,0 1-31,0-2-1250,13 2-608,-13 0-993,14-2-1090,-14-12-2882</inkml:trace>
  <inkml:trace contextRef="#ctx0" brushRef="#br3" timeOffset="193289.05">13881 3113 11274,'0'0'353,"0"-13"-1,0 13 609,0 0-1506,0 13-1921,0-13-3748</inkml:trace>
  <inkml:trace contextRef="#ctx0" brushRef="#br3" timeOffset="193505.06">13948 3152 6309,'12'0'3236,"-12"14"-2244,13-14 1603,-13 13-1250,14-13-448,0 13-96,-1 1-321,0-1-352,-13 14 97,0-15-97,13 2-96,-26 12-32,13-12-289,0-1-447,-13 0-577,13 1-1154,-13-14-4387</inkml:trace>
  <inkml:trace contextRef="#ctx0" brushRef="#br3" timeOffset="193765.08">14067 3034 12363,'13'12'-224,"0"2"1569,0 12 289,0 14-577,14-14-673,-14 14-256,0 14-64,0-14 0,1 12 0,-14-12-64,0 0-192,0 0 128,0-14-160,-14 14 32,1-27-128,0 14-353,0-15-640,-14 2-2179</inkml:trace>
  <inkml:trace contextRef="#ctx0" brushRef="#br3" timeOffset="194163.1">14491 3312 9577,'-14'0'1153,"14"0"256,0-14 897,0 14-448,0 0-1121,14 14 63,-2-14 129,15 0-384,0 0-481,-15 13-192,15-13-1121,-14 0-1987,1 0-4163</inkml:trace>
  <inkml:trace contextRef="#ctx0" brushRef="#br3" timeOffset="194301.11">14477 3404 13100,'0'27'1377,"14"-14"-1089,-2-13 1186,15 14-353,0-14-897,-1 0-1153,0 0-1537,0-14-3876</inkml:trace>
  <inkml:trace contextRef="#ctx0" brushRef="#br3" timeOffset="194876.14">15033 3140 6245,'-14'-14'5990,"1"1"-5926,0 13 545,-1 0 63,2 0-544,-2 13-224,-12 1 96,12 25-32,-12-12 64,13 13 0,13 0 129,0-1 95,0 1-160,0-1-32,13-12-192,13 0 96,14-1 64,0-13 64,0-13 224,-1 0 129,-12 0-33,13-13-64,-14-1-159,0 2 95,-12-15 0,-14 0-96,0 1-96,0-14-448,-27 0 192,1 0-513,-15 1 225,-11 12 320,-1 14 160,14 13-32,-1 0-32,14 13-32,-1 14 32,27-14 0,13 13 96,1 2 160,25 11 0,0-26-160,1 14-160,13-14-513,-14 0-1889,2 0-6727</inkml:trace>
  <inkml:trace contextRef="#ctx0" brushRef="#br3" timeOffset="195193.16">15389 3418 10537,'14'0'-1185,"-28"13"1378,14 0 511,-12 1-512,-1-2-160,13 15-32,0-14 0,0 1 64,13-1-31,-1 0 31,16-13 32,-15 0 256,13 0 193,-13-13 319,1 0 353,-14-1-256,0 1-64,0 0-480,-14-1-193,-12 2-192,0 12-64,-2-14-96,3 14-705,12 0-1697,-1 0-6343</inkml:trace>
  <inkml:trace contextRef="#ctx0" brushRef="#br3" timeOffset="195562.18">15695 3391 12716,'13'0'32,"0"0"961,13 0 928,1 0-639,-1 0-802,14 0-384,-14 0-256,1 0-737,0 0-704,-15 0-2051,-12 0-6469</inkml:trace>
  <inkml:trace contextRef="#ctx0" brushRef="#br3" timeOffset="195745.19">15840 3286 8423,'14'12'1378,"-14"2"-449,12 12 1089,-12 1-225,0-1-800,0-13-897,0 14-64,0 0-128,0-1-801,0 0-1665,0-12-4709</inkml:trace>
  <inkml:trace contextRef="#ctx0" brushRef="#br3" timeOffset="196485.23">16251 3325 7238,'0'0'2435,"0"-13"-1378,0 13 897,-14 0-1282,1 0-640,-1 0-64,1 13-32,1 14 64,-2-14 0,14 13 192,-14 1-64,28-1 161,0 0 31,-2-12-160,15 12-64,0-12-160,-1-1 32,-13 0 96,14-13 32,-1 0 321,0 0-1,1 0 161,-1-13 63,1 0-63,-13-14-129,-14 0-192,0 1-159,0 0-130,-28-1-351,2-12 512,-14 12-288,-12 0 64,-2 1 96,15 26 64,0 0-192,25 26 0,14-12 96,0 12 96,14 1 128,25-1-96,-12-13 0,12 1 64,-12-1-128,-1-13 32,14 13-128,-14 1-416,14-14-1154,-14 0-1601,1 12-5061</inkml:trace>
  <inkml:trace contextRef="#ctx0" brushRef="#br3" timeOffset="196702.25">16661 3470 11498,'26'14'769,"-26"-1"-417,0-13 1506,13 13-192,-13 1-1122,0-1-480,0 0-32,0 1-64,13-2-544,-13 2-801,0 0-1730,0-14-7207</inkml:trace>
  <inkml:trace contextRef="#ctx0" brushRef="#br3" timeOffset="196932.26">16766 3404 16783,'0'0'-576,"0"0"928,0 14 897,14-14-672,-14 13-481,25 0 32,-11 1 0,0-2-96,12 15-64,0-14-801,1 14-896,-14-14-770,0 1-2946</inkml:trace>
  <inkml:trace contextRef="#ctx0" brushRef="#br3" timeOffset="197165.27">16951 3391 13164,'-13'0'-128,"13"0"544,-13 13 1858,13 1-640,-13-1-1122,0 14-95,-1-15-129,1 15-224,0 0-192,0-1-577,13 0-1024,-13-12-257,13 12-1377,0-12-4357</inkml:trace>
  <inkml:trace contextRef="#ctx0" brushRef="#br3" timeOffset="197423.29">17058 3100 12908,'-13'0'192,"13"13"-352,0-13 896,-14 13 353,14 1-416,-14 12-192,14 0 63,-12 14-128,12-14-223,0 14-193,12-13-609,2 0-672,0-1-353,-1-13-1248,0 0-3941</inkml:trace>
  <inkml:trace contextRef="#ctx0" brushRef="#br3" timeOffset="197602.3">17124 3232 4772,'0'26'5894,"0"-12"-5638,0 0 513,13-2-289,-13 2-768,0-1-1122,13 0-287,0 1-1346</inkml:trace>
  <inkml:trace contextRef="#ctx0" brushRef="#br3" timeOffset="197725.3">17163 3206 13869,'0'-27'224,"0"27"-448,0-13 224,-13 13-961,13 0-5221</inkml:trace>
  <inkml:trace contextRef="#ctx0" brushRef="#br3" timeOffset="197914.31">17256 3140 10473,'39'0'801,"-25"12"1858,0-12-353,11 14-352,-12 12-993,1 1-513,0 0-224,-14-1-192,0 0-96,0 14-1249,-14-13-1922,0 12-1954</inkml:trace>
  <inkml:trace contextRef="#ctx0" brushRef="#br3" timeOffset="200673.47">10070 1086 1633,'13'0'1217,"-13"0"897,0 0-32,0 0-1057,-13 0-512,13 0-33,-13 14-64,13-14 65,-14 0-1,0 0 33,2 0-1,-1 0-191,-14 0-65,13 0-128,-12 0-96,0 12-32,0-12 0,-14 0 0,0-12 0,-14 12 96,2 0-96,-14 0 0,0 12 64,0-12-64,-14 0-64,1 0 64,13 0-64,-1 0 32,1 14 0,13-14 32,0 13-32,1-13 32,-1 0 64,12 13-64,3-13 0,-3 0 96,15 0 0,-1 0-96,14 0-96,0 14 0,0-14-64,13 0 64,0 0 64,0 13 0,0-13 64,0 13 0,0 0-32,13 0 0,-13 1 0,0-1 0,13 14 0,-13-1 0,0 1 0,13 26 0,-13-13 0,14 12 64,-14 14-96,0-12 32,0-1-128,0 0 0,0-1 128,0 1 0,13 0 32,-13 1-32,0-15 96,0 14-160,13-13 192,-13 0-96,0-1-32,0 1 32,0 0 32,-13-13 160,13-1 128,0 0-31,0 1-161,0-14-96,0 0 0,0 14 96,0-14 128,0 0-191,13-13 95,-13 14-64,0-14-32,0 12 0,0-12-32,13 0-32,-13 0-32,0 0 64,0 0-32,0 0 128,0 0 33,13 0-65,-13 0-32,14 0 96,-14 0-96,14 0-32,-1 0 0,-1 0-32,1 0 0,1 0-32,0 0 32,12 0 32,0-12-64,-12 12 0,12-14 0,0 14 0,1 0-32,-1-13-32,1 13-160,-1 0-96,0-13 63,-12 13-63,12 0 192,1 0 32,0 0 0,-1 0 96,0 0-32,1 0-64,-1 0 0,1 0 0,-1 0 160,1 0-160,12 0-97,1 0-223,0 0-225,0 0-320,-1-14 321,0 14 480,2 0-257,-16 0 161,16 0 224,-2 0 64,1 0 160,0 0 321,0 0 352,-1 0-641,0 0-128,2 0-96,-2 0-32,14 14-128,-13-14-353,13 0-480,-14 13 609,-12-13 352,13 0 0,0 0 0,-1 0 96,1 0 64,13 0 160,-14 0 513,15 0-545,-28 0-256,14 0 96,-14 0-512,-13-13-961,1 13-1186,-1 0-1921</inkml:trace>
  <inkml:trace contextRef="#ctx0" brushRef="#br3" timeOffset="202195.56">10096 1166 3010,'-13'13'161,"13"-13"63,0 0 1762,-13 0-129,13 0-768,0 0-832,0-13 415,13 13 129,-13 0-160,13 0 95,0 0-31,14 0-160,-14 0-161,13 0-224,14 0-96,0 0-32,-1 0-32,15 0-32,-15-14-64,14 1-160,0 13 160,-27-13 96,15 13-32,-29 0-32,15 0 0,-13 0 31,-1 0-31,-13 0 32,0 0 0,13 0-64,-13 0-64,0 0-32,0 0 64,0 0 32,0 0-32,13 0 128,-13 0-32,13 13 64,-13-13 0,14 0 64,-1 0-96,0 0 64,0 0 0,0 0-64,1 0-32,-1 0 32,0 0-64,0 0 32,0 0-96,-13 0 96,14 0-32,-14 0 31,14 0 1,-14 0 0,0 13 32,0-13-32,0 14 64,0-14-32,12 13-32,-12 0 64,0 0 0,0 14 0,0 0 1,13-2 63,-13 16 128,0-2-32,0 15 128,0-2-31,0 1-33,0 1-64,0-2-32,0 1-128,13 0-32,-13 0 0,0 0-96,0 14-224,0-1-257,14-14 161,-14 2 384,0-1 32,0-14 128,0 1 0,0 0-64,0-14-64,0 1-160,0-14 0,0 13-64,0-12-33,0-1-127,0 0 192,0-13 96,0 14 32,0-14-64,0 12-1,0-12-191,0 0 192,0 0 128,0 0 32,14 0 192,-14 0 705,0 0 160,0 0-448,0 0-289,-14 0 0,14 0-191,0 0-97,0 14 0,-14-14-32,1 0-32,-12 0 0,-3 0-96,2 0 32,-14 0 64,14 0 96,-14 14-64,14-14-96,0 0-289,-15 12-2337,29-12-8135</inkml:trace>
  <inkml:trace contextRef="#ctx0" brushRef="#br3" timeOffset="203980.66">9739 2702 6470,'0'0'576,"0"0"962,0-13 448,0 13-833,0 0-609,0 0-352,0 13 0,0-13 449,12 26 224,-12-12-96,0 26-225,0-14-31,0 27-225,0-13-128,-12 13-128,12-13 0,12 12-64,-12-25-32,0 13-224,14-27-129,-14 13-223,0-12-641,14-14-1666,-14 0-5349</inkml:trace>
  <inkml:trace contextRef="#ctx0" brushRef="#br3" timeOffset="204319.68">9580 2914 12043,'-27'0'576,"27"0"-479,-12 0 479,12 0 97,12 0 95,-12 0-447,14 0-33,-1-13 289,0 13-1,1-13-320,-2-14-31,15 14-97,-14-13-96,1 12-32,12-12 32,-13 12-96,1 2 32,11-16-64,-11 16 32,-14 12-65,14-14 33,-1 14-32,0 0 32,1 0 192,-14 14-64,12-2-64,2 2-32,12 12-897,-12 1-640,12 0-1346,-13-15-3619</inkml:trace>
  <inkml:trace contextRef="#ctx0" brushRef="#br3" timeOffset="208639.93">11247 3564 2434,'0'0'288,"0"0"1762,0 0-641,0 0-576,0 0 32,0 0-385,0 0 65,0 0 288,0 0-33,0 0-223,0 0-64,0 0-193,14 12-160,-14 2-128,0 0 0,13-2 32,-13 2 64,0 12-64,13-12 64,-13 12-32,0 0 65,0 1 31,0-14 64,0 13 64,0-12-127,0-1 95,0 0 32,0-13-160,0 14 64,0-14-31,0 0-33,0 13-64,0-13 96,14 0-64,-14 0 64,12 0 65,2 13-1,-1-13 96,14 0-192,-1 13-96,14-13 0,-14 0-31,14 0 31,0 13-32,-14-13 0,14 0 0,0 0 64,13 0-96,-14 0 64,14 0-32,-13 0-32,13 0 0,-1 0 32,-11 0-32,12 0 0,-1 0 0,-12 0 0,13 0 32,0 0-32,-1 0 32,2 0-32,-1 0 0,13 0 0,-13 0 0,0 0-32,0 0-32,0 0 0,0 0 32,-1 14 0,1-14-32,14 0-64,-27 0 96,12 14 64,1-14 0,0 0-32,13 0 32,-12 0 32,-2 0-32,1 0 32,0 0-64,-1 0-32,2 0 0,-1 0 32,0 0 0,13 0-128,0 0 128,14 0-32,-14 0 0,14 0 32,-1 12 32,0-12 0,0 0-32,-13 14 0,1-14 0,12 0 0,-13 12 0,14-12 0,-1 0-32,1 14 32,0-14 32,-2 0-32,2 0 32,-1 14 0,-13-14-32,14 0 32,-14 12-32,13-12-32,1 0 0,-1 0 0,0 14 0,1-14-33,-14 0-31,14 0 64,-1 13-32,1-13-32,-1 0 96,0 0 0,0 13 0,-12-13 32,-1 0-32,-13 0 32,-13 14-64,12-14-32,15 0-192,-1 0 64,13 13 128,-13-13 64,14 0 32,-14 0 0,0 0 64,0 0 0,-12 0-128,12 0 32,-14 0-32,1 13 32,1-13 0,-1 0 32,-15 0 32,-10 0 0,-2 0 0,0 0 0,-12 0 0,-1 0-64,-13 0-64,13 0-32,-13 0 32,13 0-32,-13 0 64,13 0 64,1 0 0,-1 13 64,-13-13 96,0 0 161,0 0 31,0 0-64,14 0 129,-14-13-193,0 13-96,12 0-128,-12-13 0,0 0-128,13-1-961,-13 1-256,-13 0 64,13-13-2307</inkml:trace>
  <inkml:trace contextRef="#ctx0" brushRef="#br3" timeOffset="210831.05">14993 3776 4708,'-14'0'6854,"14"0"-6309,0 0 160,0 0 256,14-14-257,12 14-319,-12 0-97,25 0 96,-12 0 225,13 0-1,-1 0-383,1 0-193,-1 0-64,1 0-225,-14 0-543,15 0-289,-16 0-769,-11 0-2050</inkml:trace>
  <inkml:trace contextRef="#ctx0" brushRef="#br3" timeOffset="211358.08">16224 3855 10634,'27'0'192,"-15"0"-64,15 0 1089,-14 0 0,1 0-736,25 0-289,1 0-64,-1 0 64,14 0-32,0 13-416,1-13-1410,-28 0-2626</inkml:trace>
  <inkml:trace contextRef="#ctx0" brushRef="#br0" timeOffset="-189947.03">9223 4544 6694,'0'0'1121,"0"0"-480,0 0 512,0 0 192,0 0-192,0 0-512,0 0-481,0 0-64,-14 0-96,14 0 0,0 0 128,14 0 256,-14 0-31,0 0 95,13 0 97,0 0-97,-13-13-160,14 13-128,-1 0-96,13 0-96,-13 0 0,14 0 0,-1 0 32,1 0 0,-1 0 0,1 0 0,12 0 32,1 0 0,13 0 0,-14 0-96,15 0 32,-1 0 32,13 0 32,-13-14-64,13 14 64,13 0-32,-12 0 0,12 0 0,-13 0 0,14 0 0,-1 0 0,13 0 0,2 0 0,-2 0 0,0 0 0,-12 0-64,13 0 64,-1 0 32,15 0-32,-15 0 0,0 0 0,0 0 32,15 0 32,-14 0-64,12 0 33,-12 0-1,13 14 0,0-14-32,0 0 0,12 0 32,-11 0-32,-2 0-32,1 0 32,14 13 32,-15-13-32,14 0 0,-13 0 32,0 0-32,0 0 0,0 13 0,0-13 64,0 0-128,12 0 128,-11 0-128,-2 0 128,14 0-64,-12 0 0,11 0 64,-11 0 0,-15 0 160,15 0-96,11 0-32,-12 0-96,0 0-32,0 0 32,-14 0-32,14 0 0,0 0 0,0 13 32,0-13-32,-14 0 64,2 0-32,-2 0 32,-13 0-32,14 14 32,0-14 0,-1 0 32,-13 13 0,1-13-32,-27 0 0,0 0 0,-13 13-32,26-13-32,-13 0 32,26 0-32,-13 0-32,-13 0-192,13 0-288,-27-13-257,15 13-929,-28 0-4292</inkml:trace>
  <inkml:trace contextRef="#ctx0" brushRef="#br0" timeOffset="-187948.92">9963 5180 2081,'-12'0'2275,"12"0"-450,0 0 450,-14 0-1,14 0-288,0 0-513,0 0-224,0 0-192,0 0-384,0 0-289,0 0-352,14 0 192,12 0 33,1 0-65,12 0-128,14 0-32,0 0 64,0-14-128,0 14 160,-14 0-192,15 0-96,-15 0 64,-12-13-257,-1 13-159,-13 0-641,1 0-417,-1 0-1152,-13 0-3908</inkml:trace>
  <inkml:trace contextRef="#ctx0" brushRef="#br0" timeOffset="-187622.9">10255 5206 7206,'0'13'32,"0"0"64,0-13 801,14 27 288,-14 0-416,13-1-320,-13 0-129,0 14 32,12 0 193,-12 13-33,0-14 129,0 1-33,0-13 65,0 12 0,0-11-129,-12-2 289,-1-13 64,-1 14-225,0-27-127,-12 13-161,0-13-127,-1 13-225,1-13 0,-1 0-225,1 0-864,13 0-640,-14 0-321,27 0-1922</inkml:trace>
  <inkml:trace contextRef="#ctx0" brushRef="#br0" timeOffset="-186973.86">10613 5286 4035,'0'-14'3203,"0"14"-1345,0 0-224,0 0-641,-14 0-513,14 14-64,-14-2-95,14 2 351,-13 12 1,1 14 0,12-13-1,0 12-31,-13 1-321,13 0-160,0 0 97,0 0-129,0-14-32,13 0-128,-1 1 0,1 0-192,1-14-609,0 0-448,-1-13-1026,0 0-3330</inkml:trace>
  <inkml:trace contextRef="#ctx0" brushRef="#br0" timeOffset="-184738.75">10850 5365 11530,'0'-27'1282,"0"27"-1314,-13-13 640,13 13 129,-12 0-609,12 0-288,-14 13 96,0 1 0,1 12 64,-13 1 0,26 12 0,-13 1 64,-1 0-64,14 0 0,0 0 32,14 0-64,12-1 96,14-12-32,-14-14 64,14 0 32,0 0 192,0-13 225,-1-13 31,1 0-191,-1 0-97,-11-14-64,-16 0-32,1 1 1,-13 0-33,0-14-64,-13 13-64,-13-12-96,-1 12-32,-12-13-64,-1 27-97,0 0 129,-12 0 32,11 13 0,16 13 0,-16 13 32,28-13 0,0 14-64,13 0 192,26-1-32,1 0 32,-1-12 64,14 12-96,0-26 64,0 14-64,-14-2 0,14-12-128,-27 0-673,13 0-1184,-26 0-2468</inkml:trace>
  <inkml:trace contextRef="#ctx0" brushRef="#br0" timeOffset="-184283.72">11261 5683 7783,'0'-13'480,"0"13"802,-14 0 735,14 13-1152,-12 0-448,-2 1-225,14-1 64,-13 13-96,26-13-64,-13 1-32,14-1 0,12 0 33,0-13 223,0 14 128,1-14 33,0-14-129,-1 1 193,-13 0-129,1-14 32,-14 14 1,-14 0 31,1 0 33,-13-1-609,-1 1 32,0 13-129,1 0-800,0 0-736,12 13-994,-12-13-6149</inkml:trace>
  <inkml:trace contextRef="#ctx0" brushRef="#br0" timeOffset="-183777.68">11698 5710 7879,'0'0'3427,"-14"13"-3491,14 0 609,-13 0 191,-1 0-543,2 14-1,-2 0-128,1-15-64,0 15-256,-1-14-737,2 1-1378,-2-1-4932</inkml:trace>
  <inkml:trace contextRef="#ctx0" brushRef="#br0" timeOffset="-183317.65">11830 5405 15534,'-13'-27'-192,"-1"27"192,14 0 192,-26 0-32,13 0-256,0 27 0,-1-1 0,0 14 96,14-1-64,0 1-224,14 0-33,0 0 225,12 0 0,14-27 64,-14 14 96,0-27 161,14 13 223,0-13 225,-13-13-65,-2-1-31,3 1-33,-15-14-31,0 1-161,-13 0-96,-13-14-288,-14 13 0,1-12-96,-14 12-256,0 0 224,-13 14-33,14 13 65,-1 13 64,14 1-32,12 12 32,14 0-32,14-12 64,-1 12 64,26-12-32,1 12-64,0-12-673,-1-2-800,2 2-1762,-15 0-6631</inkml:trace>
  <inkml:trace contextRef="#ctx0" brushRef="#br0" timeOffset="-183128.64">12095 5644 14798,'13'12'64,"-13"-12"1665,13 14-95,-13 12-1154,13-12-416,0-1-64,-13 0-256,14 0 32,-1 0-513,-13-13-512,13 14-609,-13-14-1921,13 0-4870</inkml:trace>
  <inkml:trace contextRef="#ctx0" brushRef="#br0" timeOffset="-182869.63">12134 5298 9577,'0'0'3363,"13"0"-3363,1 0 1249,-1 14 609,13-1-673,1 14-705,0 13-63,-15-1-129,15 1 385,-13 13-97,-1 0-448,0 0 32,-13 0-31,13-13-33,-13-1-32,-13 1-96,0-14-289,13-12-351,-13 12-545,-1-12-1410,0-14-5413</inkml:trace>
  <inkml:trace contextRef="#ctx0" brushRef="#br0" timeOffset="-182335.6">12637 5484 14349,'0'0'449,"0"0"287,0 0 1346,14 0-961,-1 0-672,13 0-353,1 0 64,-1 0-160,0 0-32,2 0-160,-16 0-577,1 0-1281,-13 14-1185,0-14-6342</inkml:trace>
  <inkml:trace contextRef="#ctx0" brushRef="#br0" timeOffset="-182190.59">12677 5577 12299,'-13'27'1986,"26"-27"-1634,13 12 1570,1-12-192,-1 0-993,15-12-705,-16 12-481,2 0-704,-13 0-1730,12 0-8872</inkml:trace>
  <inkml:trace contextRef="#ctx0" brushRef="#br0" timeOffset="-181729.56">13325 5114 10570,'-13'-14'-97,"13"14"161,0 0 1538,0-13-129,0 13-832,0 13-225,0 1 353,0-2 160,0 15-128,0 0-449,13-1-320,-13 14 0,0-14-32,0 0-224,14 14-545,-14-13-384,0-14-352,12 14-834,-12-14-3522</inkml:trace>
  <inkml:trace contextRef="#ctx0" brushRef="#br0" timeOffset="-181506.55">13127 5484 13644,'-27'0'1410,"41"0"-1602,-1 0 864,1-13 513,25 13-832,14-13-257,-1 13-64,14-14 128,0 14 96,1 0-160,-1-13 0,-26 13-160,-1 0-320,-11 0-481,-15 13-288,-13-13-801,0 0-1217,-13 0-4740</inkml:trace>
  <inkml:trace contextRef="#ctx0" brushRef="#br0" timeOffset="-171423.97">13233 5696 6502,'0'-13'1345,"-14"13"1121,14 0-224,-12 0-416,12-13-417,-14 13-223,14 0-418,0 0-127,0 0-257,0 0-192,14 0-95,-14 0-97,12 0 32,2 0-193,-1 13 258,0-13-162,1 13 33,-2-13-32,-12 14 32,0-1 0,0 0-96,0 0 224,0 0-96,-12 1 64,-2-1-32,14 0-32,-13 1 32,13-14 0,-13 12 97,13-12-129,0 14-32,0-14 160,13 0-64,0 0 160,1 13-160,12-13-32,-13 0-64,0 0-160,1 0-449,-2 0-736,2 0-673,-14 0-192,0 0-1506,0 0-5156</inkml:trace>
  <inkml:trace contextRef="#ctx0" brushRef="#br0" timeOffset="-170760.94">13458 5736 5124,'0'0'609,"0"0"2049,0 0 225,0 0-1409,0 0-514,13 0-159,-13 13-320,0 0-289,0 1-128,-13 12 96,13-12-128,0-2 0,0 2 32,0-1-32,0-13 64,0 0 0,0 0 257,0 0-257,0-13 0,0-1-64,0 2 0,0-2 0,0-12-96,13 12 0,0 1 32,0 0 0,1 0 0,-1 13 0,0-13 32,0 13 64,0 0 128,1 13 96,-14-13-96,0 26-95,13-13-33,-13 1-32,-13 12-32,13-12 0,0-2 0,0 2 0,0-14 32,0 0 0,0 0 96,0 0-96,13-14-64,0 2 0,0-2 32,-13 1-64,13 0 64,1-1 0,0 14 32,-14 0 96,13 0 160,-13 0 321,13 14-193,-13-1-96,0 0-127,12 1-161,-12-2-64,14 15-64,-14-14-321,0 1-352,0-1-352,0-13-608,0 13-866,0-13-3971</inkml:trace>
  <inkml:trace contextRef="#ctx0" brushRef="#br0" timeOffset="-167535.75">14331 5219 5445,'27'-13'1249,"-14"13"1249,-13 0 353,13-13-929,0 13-321,-13 0-352,0 0-416,0 0-384,-13 0-417,-13 0 64,-14 13-32,1 0-192,-2 0 0,2 1-161,-14-1 97,26 0 96,-12 1 0,12-2-32,14 2 64,13-1-64,0 0 128,27 1 0,-14-1 32,26 0 64,-12-13-96,12 14 0,2-14 32,-2 0-32,-12 0-32,-1 0-160,-13 0-481,-13 13-384,0-13 609,-26 13 319,0 13 1,-1-12 256,-12 12 65,11 0 95,2-12 64,13-1-128,13 0-31,13 1 191,13-14-64,2 0-160,11 0-128,1 0-256,-1 0-320,14 0-609,-26 0-2018,-1 0-8424</inkml:trace>
  <inkml:trace contextRef="#ctx0" brushRef="#br0" timeOffset="-167261.75">14199 5723 10409,'0'13'577,"0"13"-353,-14-12 961,14-1-96,14 14-768,-14-15-257,14 15-225,-14-14-447,13-13-385,-1 14-961,-12-14-3331</inkml:trace>
  <inkml:trace contextRef="#ctx0" brushRef="#br0" timeOffset="-167102.75">14185 5644 7783,'-13'0'7239,"13"0"-8296,13 0 1057,1 0 448,-14 0-704,14 0-1666,11 0-3235</inkml:trace>
  <inkml:trace contextRef="#ctx0" brushRef="#br0" timeOffset="-166923.72">14279 5749 10473,'13'0'1378,"-13"0"-1570,26 0 832,-13 0 193,1 0-673,12 0-480,-13 0-1954,0 0-3043</inkml:trace>
  <inkml:trace contextRef="#ctx0" brushRef="#br0" timeOffset="-166777.72">14292 5816 8904,'0'26'2466,"0"-13"-2530,13-13 545,0 13 1184,14-13-928,-1 0-641,0 0-608,1 0-1474,-14-13-4837</inkml:trace>
  <inkml:trace contextRef="#ctx0" brushRef="#br0" timeOffset="-166569.72">14583 5776 8872,'0'0'7239,"0"13"-7528,0-13 546,0 13 1088,13 13-897,-13-12-384,0 12-352,13-12-641,-13-1-928,14 0-1058,-2-13-3844</inkml:trace>
  <inkml:trace contextRef="#ctx0" brushRef="#br0" timeOffset="-165653.65">14159 4941 2754,'13'0'192,"-13"0"673,0 0 1153,0 0-513,0 0-640,0 0 288,0 0-160,0 13-224,0 1-192,0-2-257,0 2-224,0-1-96,0 14-64,0-14-64,0 0 64,0 0 96,0-13 0,0 0 128,0 0 320,0-13-191,0 0-33,13-14 32,-13 14 0,14-14-191,0 15-129,-1-2-1,-1 1 1,2 0 32,-1 13-32,-13 13 96,14-13-96,-14 13 64,0 1-64,0-2 32,0 2-32,0-1 0,0-13 32,13 0 96,-13 0-31,13 0-33,-13-13-64,13 13-33,0-14 65,1 2-32,-1 12 32,0 12 32,-13-12 417,13 27 63,0-14-159,-13 14-161,14-14-96,-14 0-320,13 14-1250,0-27-3362</inkml:trace>
  <inkml:trace contextRef="#ctx0" brushRef="#br0" timeOffset="-165170.62">14821 5114 9256,'14'0'1089,"-14"0"-864,12 0 864,-12 0 32,0 12-449,0 15-287,-12 0 223,12 12 65,0 14-33,-14 0-63,14 0-225,0 0-256,0 0 0,14 0-96,-2-13-64,2-1-224,12 1-320,0-13-449,1-14-513,0 1-1217,12-14-4163</inkml:trace>
  <inkml:trace contextRef="#ctx0" brushRef="#br0" timeOffset="-164809.6">15072 5153 12972,'14'53'32,"-1"-13"-32,-1 0 384,2 12 129,-14 2-321,0-2-160,0-12-64,0 13 96,0-13 32,14-13 32,-14-15-32,0 2 0,0-14 193,0 0 31,0-26-256,0 12 32,0-12-128,13-1-256,-13 0 64,26 15 159,-13-2 1,1 14 64,-1 0 129,0 14 127,0-2 64,-13 15 193,0 0-65,13-14-352,-13 14-160,14-1-609,-14-12-1152,13 12-2307</inkml:trace>
  <inkml:trace contextRef="#ctx0" brushRef="#br0" timeOffset="-164435.57">15417 5537 14285,'-14'0'448,"0"13"-992,2 1 736,-1-1 0,13 0-96,13 13-96,-1-12-128,2 12 256,13-12-160,-14-1-96,13-13 96,1 13 96,-14-26 64,13 13 1,-26-13 191,0-1-96,0-12 96,0 0-160,-26 12-192,0-12-160,-1 12 32,1 1 160,-1 13 0,1 0 128,13 13 96,13 1-95,0-1 319,13 0 129,13 1-193,1-2-288,12 2-64,-12 0-224,12-14-321,-12 12-1248,-14-12-1635,13 0-5732</inkml:trace>
  <inkml:trace contextRef="#ctx0" brushRef="#br0" timeOffset="-164175.56">15695 5180 12908,'0'0'384,"0"-14"-832,-14 28 896,14-14 417,-14 26-481,1 0 129,1 14 288,12 13 223,0 0-351,0 0-481,0 0-96,0-13-32,12 0-256,15-14-288,-13-12-545,12-2-224,-13 2-417,0-14-2081</inkml:trace>
  <inkml:trace contextRef="#ctx0" brushRef="#br0" timeOffset="-164009.55">15761 5431 10345,'0'-13'801,"13"26"96,-13-13 1537,13 27-960,-13-14-353,13 14-705,14-15-288,-14 2-64,1 12-384,11-12-929,-11-1-897,0-13-1762</inkml:trace>
  <inkml:trace contextRef="#ctx0" brushRef="#br0" timeOffset="-163836.54">15879 5431 14573,'-25'13'-160,"11"1"993,1-1 1441,-1 14-1313,-12-1-929,13 0-64,0 1-641,13-14-640,0 1-705,13-2-1089,0-12-5157</inkml:trace>
  <inkml:trace contextRef="#ctx0" brushRef="#br0" timeOffset="-163604.53">15920 5166 15118,'-13'14'480,"13"-14"-832,-14 13 1249,14 13 1057,0 1-961,0-1-609,0 0-256,0 1-96,14 0-96,-1-1-833,-1 1-993,15-14-256,-13 0-704,-1-13-3012</inkml:trace>
  <inkml:trace contextRef="#ctx0" brushRef="#br0" timeOffset="-163459.52">16039 5246 12235,'0'0'1217,"-14"13"-896,14 0 1825,0 1-897,0-2-1153,0 2-384,14-1-641,-1 0-1025,-13 1-1505</inkml:trace>
  <inkml:trace contextRef="#ctx0" brushRef="#br0" timeOffset="-163309.51">16052 5246 12748,'-13'-14'1313,"13"14"-929,0-13 1666,0 13-1089,0 0-1602,0 0-1216,13 0-97,0 0-2947</inkml:trace>
  <inkml:trace contextRef="#ctx0" brushRef="#br0" timeOffset="-163092.5">16091 5153 11146,'0'0'224,"0"0"1698,14 0-32,-1 0-705,0 13-416,0 1-545,14 12-128,-13 0 32,-2 1 0,-12 0-96,13-1 32,-13 0 0,0 1-96,0 0-96,-13-14-128,13 0-513,-12 0-864,12-13-2051</inkml:trace>
  <inkml:trace contextRef="#ctx0" brushRef="#br0" timeOffset="-162557.47">16303 5166 11723,'14'-13'448,"-14"13"-256,0 0 1153,12 0-416,2 0-128,-14 13-64,26 14 64,-12-1-33,12 14 65,-13-1-545,0 15-127,1-1-97,0 0 32,-14-13-96,-14-1 32,0 1-32,1-1-160,0-25-225,0 12-640,0-12-993,-1-1-2658</inkml:trace>
  <inkml:trace contextRef="#ctx0" brushRef="#br0" timeOffset="-162362.46">16568 5471 15855,'27'0'-33,"-27"0"-63,26 0 577,-13 0-385,0 0-609,13 0-2593,-12 0-5607</inkml:trace>
  <inkml:trace contextRef="#ctx0" brushRef="#br0" timeOffset="-161856.43">16833 5458 6854,'0'0'3427,"0"0"-3587,-14 13 1089,14-13 160,-14 13-801,14 13-288,0-12-128,0 12-32,14 1-128,0-14 224,-1 1 64,13-14 64,-13 0 32,14 0 224,-14 0 321,0-14 127,0-12-479,-13 12-65,14 1-32,-14 0-128,0-1-64,0 14-64,0 0 0,0 0 64,0 14 0,0-1 0,0 14 32,0 13-32,0-14 32,0 14 32,0-14-32,0 14-32,-14-14 0,14 1 353,-13 0 351,0-15 193,0 2-192,-14-14-385,1 0-256,13 0-96,-14-14-384,1 2-737,-1-2-1090,0 1-2241</inkml:trace>
  <inkml:trace contextRef="#ctx0" brushRef="#br0" timeOffset="-161517.41">16885 5114 10826,'0'-14'929,"0"14"-1122,0 0 1443,0 0 31,0 0-448,0 0 31,0 14 33,0 11 160,0-11-416,0 13-321,0 12-192,0-12-96,14-1-32,-14 0-320,13 1-577,0-14-288,0 1-993,0-1-2947</inkml:trace>
  <inkml:trace contextRef="#ctx0" brushRef="#br0" timeOffset="-161328.4">17017 5206 12619,'0'13'321,"14"0"1056,-14 1-32,14-1-704,-14 0-577,13 1-128,-13-2-256,13 2-898,-13-1-1280,12-13-5221</inkml:trace>
  <inkml:trace contextRef="#ctx0" brushRef="#br0" timeOffset="-161186.39">17058 5166 12395,'0'-13'-897,"0"13"641,0 0 737,0-14-802,0 14-3138</inkml:trace>
  <inkml:trace contextRef="#ctx0" brushRef="#br0" timeOffset="-160918.37">17111 5126 32,'13'0'9641,"0"0"-9097,-13 13 1250,13 1-321,0-1-800,1 1-385,-1 12-192,0 0 0,-13 1-32,13 0-224,-13-1-480,0-13-545,-13 14-1250,13-14-5380</inkml:trace>
  <inkml:trace contextRef="#ctx0" brushRef="#br0" timeOffset="-160335.34">17270 5073 11755,'12'-13'288,"1"13"-288,-13 13 1089,28 1 64,-15-1-544,12 13-321,-11 1 0,13 13 289,-1-1-97,-13 15-224,14-2-160,-14 2-160,0-2 0,-13 2-96,0-15-256,0 1-33,0-1 321,-13 1-256,0-13-641,0 0-673,-1-14-1921</inkml:trace>
  <inkml:trace contextRef="#ctx0" brushRef="#br0" timeOffset="-159871.31">17402 4994 9384,'26'-14'96,"-26"2"1474,13 12 672,-13-14-1057,14 14-224,-1 0-320,-13 0-289,26 14-288,-13-14-64,1 12 0,-1 2-128,13-1-128,-13 0 32,-13 1 63,14-1 225,-14-13 1,0 13 159,-14 0 192,14-13-32,0 14 65,0-1-129,14-13 65,0 0-129,-1 14-256,13-14-160,1 12-513,-1-12-800,0 13-1058,-12-13-6629</inkml:trace>
  <inkml:trace contextRef="#ctx0" brushRef="#br0" timeOffset="-157838.22">17548 5034 352,'-14'0'1345,"14"0"289,0 0 159,0 0-319,0 0-513,0-14-225,0 14-159,0 0-97,-13 0-127,-1 0 95,14 0 289,-13 0-97,13 0 33,0 0 64,0 0-65,0 0 65,0 0-64,0 0-33,0 0 1,-13 0-289,13 0-31,0 0 159,-13 0-96,13 0-63,0 0-65,0 0 0,0 0-64,0 0-31,0 0-129,0 0 128,13 0-32,-13 0-32,13 0-160,0 0 32,1 0-32,-1 0-128,1 0-33,-2 14-95,1-14 160,1 13 96,0-13-128,-1 13 32,-13-13 31,12 13 97,-12 1-160,0-14 96,0 13 96,0 1 0,-12-14 32,-1 12-32,-1-12 32,-13 13-32,15-13 32,-2 14 0,-13-14-64,27 0 32,-13 0 0,13 13 0,-13-13 32,13 0 32,0 0 32,0 0 0,0 0-128,13 0 96,-13 0-64,13 14 0,1-14 0,-14 0-32,13 0 97,13 0-33,-13 0-97,1 0 65,0 0 0,-1 0 0,-1 13-96,2-13-32,-1 0-64,1 0-288,-1 0-65,0 13 33,0-13-417,0 0-513,-13 0-736,0 0-3459</inkml:trace>
  <inkml:trace contextRef="#ctx0" brushRef="#br0" timeOffset="-155414.06">10904 6650 1921,'13'40'10378,"-13"-14"-12204,0 14 1378,13 0 1089,-13 12-1,0-12-512,0 0-96,0 0 32,13-26 33,-13-2 223,14-12 288,-14-12-319,13-2-193,-13-12-32,0-1 0,0-12 96,0 11 224,0-11-320,0 12-128,13 1-96,0 0 96,-13 26 192,13 0 32,1 0 65,-1 26-1,-13 0-128,13 1 0,-13 12-32,0-11 32,13-16-128,-13 2 160,13-1 64,-13-13 289,14-13 128,-14-1-417,14 2-128,-2-16 32,-12 16-96,13-15 64,1 14 96,-14 13 64,0 0-256,13 0 96,-13 13 353,0 14-225,0-1-32,0 0-96,0 1-128,14 0-32,-14-14-192,12 0-97,2 1-191,-1-14-513,0 0-929,1 0-4100</inkml:trace>
  <inkml:trace contextRef="#ctx0" brushRef="#br0" timeOffset="-155248.05">11301 6848 13292,'0'28'1089,"0"-16"-993,0 2 385,12-1-289,-12 0-384,14 1-1090,-1-1-800,-13 0-32,13-13-1505</inkml:trace>
  <inkml:trace contextRef="#ctx0" brushRef="#br0" timeOffset="-155115.04">11313 6756 8167,'-12'-53'-384,"12"26"-2979</inkml:trace>
  <inkml:trace contextRef="#ctx0" brushRef="#br0" timeOffset="-154889.03">11473 6955 7879,'26'13'1730,"-26"-13"-834,14-13 802,-2-14-865,2 14-481,-1-14-256,-13 1-96,13 0-96,-13 12-32,0 1 128,0 0 32,0 13 64,0 13 641,0 0 288,14 13-353,-14 2-287,0-16-193,12 15-192,-12 0-577,14-14-768,-1 0-481,0 1-3523</inkml:trace>
  <inkml:trace contextRef="#ctx0" brushRef="#br0" timeOffset="-154679.02">11737 6822 14445,'0'26'417,"0"-12"-33,14 0 1346,-14 12-962,0-13-608,13 0-192,-13 14-160,0-14-256,13 1-1026,-13-2-2145</inkml:trace>
  <inkml:trace contextRef="#ctx0" brushRef="#br0" timeOffset="-153791.97">11896 6836 13388,'13'0'1185,"-13"0"-1537,0 0 384,0 12 256,-13 16-160,13-2-128,0 0 32,0-12 0,0 12 0,0 0 1,0-12 31,0-14 32,13 0 192,-13 0 96,0-14-95,13 2-225,0-15 128,-13 14 96,14-14-64,0 0-224,-1 15-128,-13-2 64,13 0-64,-13 14 0,12 0 0,-12 14 64,0 0 96,0-2 0,14 2 64,-14-1-96,0 0 0,0-13 0,0 14 192,14-14 96,-14-14 33,13 14-129,0-13-64,0 0-128,-13-1-32,13 2 64,1 12 0,-14-14-32,13 14-32,-13 0 64,0 0 256,13 0 289,-13 14-225,0-2-224,0 2 0,0-1-96,0 0-96,0 1-64,13-1-448,-13-13-257,13 13-256,1-13-737,-1 0-1473,0 0-6118</inkml:trace>
  <inkml:trace contextRef="#ctx0" brushRef="#br0" timeOffset="-153645.96">12227 6888 11594,'0'0'2179,"0"14"-2083,0-1 608,0 0 353,14 1-640,-1-1-642,-1 0-1216,1 1-641,-13-14-1858</inkml:trace>
  <inkml:trace contextRef="#ctx0" brushRef="#br0" timeOffset="-153512.95">12227 6730 7783,'0'-27'-224,"14"27"-2659,-1 0 1890,-13 0-737</inkml:trace>
  <inkml:trace contextRef="#ctx0" brushRef="#br0" timeOffset="-153236.93">12346 6822 13869,'13'0'32,"14"0"832,-1-13 1283,1 13-1219,-1 0-703,0 0-161,2 0-257,-16 13 129,-12 13 64,0 2 0,-12-2-32,-2 0 128,14-12 1,-14-1-33,14 0 128,0 1 0,0-14-128,14 0-192,0 0-833,11 0-1249,-11 0-1666</inkml:trace>
  <inkml:trace contextRef="#ctx0" brushRef="#br0" timeOffset="-152926.92">12624 6902 12139,'13'0'1794,"-13"13"-897,14-13 1441,-1 0-737,0 0-832,13 0-545,1-13 129,12-1-1,-11 14-128,-16-12-128,1-2-352,-13 0 0,0 2-321,-13 12-352,-13 0 481,-1 0 192,1 0 127,-14 12 33,14 2 257,13 0 127,-1 12 160,14-13 1,14 14-1,12-14-64,14 0-63,-1 1-129,2-2-288,-2-12-128,0 0-257,-12 0-416,-14-12-768,1 12-3300</inkml:trace>
  <inkml:trace contextRef="#ctx0" brushRef="#br0" timeOffset="-152240.88">11287 7352 9256,'-13'-13'3748,"0"0"-3940,-1 13-321,2 0 513,-15 13 64,14 0-128,-13 13 64,12 1 0,14 13 320,0 0 289,0-1-321,14-12-96,12 0-127,0-1-65,14-13 128,12 0 256,2-13 321,-15 0 192,14-13-257,-13 0-95,0-13-161,-27-1-128,0 0-32,-13 1 193,-13 0-161,0-14-256,-13 13-192,-14 0 64,0 1-96,0 13-1,0 13 65,0 0 32,14 13-32,0 13 128,12 1 32,2 0 128,24-1 64,2 1 161,12 0-225,0-15 96,14 2-32,0-1-96,14-13-672,-15 13-1314,0-13-2819</inkml:trace>
  <inkml:trace contextRef="#ctx0" brushRef="#br0" timeOffset="-151935.86">11698 7538 12011,'0'13'96,"0"0"-801,-14 1 994,14 12 319,14-13-352,-14 14-256,13-14 32,13 0 289,1-13 223,-1 0 65,-13 0 31,14-13 129,-14 0 96,-13-1-64,13 1-1,-26 0-63,13-1 0,-26 2-321,12-2-288,-12 1-192,0 13-96,-2 0-897,16 0-1281,-1 13-2210</inkml:trace>
  <inkml:trace contextRef="#ctx0" brushRef="#br0" timeOffset="-151266.82">12095 7644 2306,'0'0'9353,"-14"0"-8296,14 0 576,-13 0-256,13 13-800,-13 0-417,0 1-128,13-2-64,-13 2 0,-1-1-64,14 1-320,0-1-641,-14 0-801,14-13-1666,0 0-5700</inkml:trace>
  <inkml:trace contextRef="#ctx0" brushRef="#br0" timeOffset="-150813.8">12346 7378 15118,'0'-26'1025,"0"13"-993,-13 13 769,0 0-161,0 0-448,-1 27-256,0-1 32,1 0 32,13 14 0,0-13 0,0 12-32,13-12-32,1 0 0,13-15 0,12 2 64,-12-1 32,12-13 32,1 0 64,-14-13 64,2-1 65,-16 2-33,1-15 128,1 0 97,-14 15-193,-14-15-160,-11-13-128,-3 13-32,2 1-128,-14 12 128,1 14 32,12 0 32,-12 0 32,26 14 96,-1-1-192,14 0 64,0 14 96,14-14-64,-1 1 128,13-1-96,1 14-32,-1-27-32,0 12-512,14-12-898,-14 14-1633,2-14-2498</inkml:trace>
  <inkml:trace contextRef="#ctx0" brushRef="#br0" timeOffset="-150633.78">12624 7538 12908,'13'0'1761,"-13"13"-1761,0-13 961,14 13 769,-14 1-1186,13-2-512,-13 2 33,13 12-354,-13-12-928,13-1-897,0 0-1633,-13-13-6759</inkml:trace>
  <inkml:trace contextRef="#ctx0" brushRef="#br0" timeOffset="-149621.75">13417 6690 12203,'-25'-26'993,"25"12"-801,0 14 1153,13-13 513,-1 13-801,16 0-512,11-13-193,14 13 161,0 0-385,0-14 32,-1 14-160,-11-13-64,-2 13-257,1 0-832,-14-13-448,-12 13-930,-14 0-2369</inkml:trace>
  <inkml:trace contextRef="#ctx0" brushRef="#br0" timeOffset="-149377.72">13657 6664 11755,'-14'52'288,"14"-25"-192,14 12-128,12 1 128,-14 0-32,16-14-32,-2 14 96,14-13 64,-27 12 385,13-12-65,-26 0 129,0-1 192,0-13 96,-13 0 128,-13-13-96,-14 0-225,-14 14-255,16-14-289,-16 0-192,1 0-32,14 0-256,12 0-609,1 0-993,13 0-1281,13 0-6630</inkml:trace>
  <inkml:trace contextRef="#ctx0" brushRef="#br0" timeOffset="-148569.68">14252 6637 13132,'0'-27'609,"-14"27"-385,14-13 673,-12 13-225,-1 13-480,13 1-128,-14-1 193,0 26 287,1 1 161,0 13-161,0 0-127,0 1-97,-1-2 64,14 2-287,0-15-1,14 0-32,-1-12-160,13 0-353,1-1-672,0-12-993,-1-14-2146</inkml:trace>
  <inkml:trace contextRef="#ctx0" brushRef="#br0" timeOffset="-148093.65">14516 6836 16495,'0'-40'769,"0"13"-1025,0 27 288,0-13 32,-13 13-96,1 26-96,-2 1-33,0 0 161,14 13 0,0-1-32,0 1 32,14-1 0,12-12 0,1 0 0,12-15 32,1 2 97,0-14 31,12 0 128,-12-14-32,0-12 64,0 0 65,-14 0-65,-12-1 97,-14 0-33,0-13-256,-14 0-192,-25 1-96,0 12-160,-2 1 31,-12 13 225,1 13-64,-2 0 64,15 13 64,0 0 96,25 14 0,0-1 32,14 0 161,14 2 95,12-16-128,14 15-224,0-14 96,12 1-32,-12-14-96,0 13-96,0-13-192,-1 0-833,-25 0-961,-1 0-1601,1 0-8265</inkml:trace>
  <inkml:trace contextRef="#ctx0" brushRef="#br0" timeOffset="-147610.62">15033 6982 8456,'-14'0'256,"1"0"1698,13 12-1,-13-12-1248,13 0-385,0 14-191,-14-1-33,14 0-64,0 1 32,14-2-64,-1 2 64,0-1-64,1-13 0,-2 0 64,15 0-32,-13 0 64,11-13 96,-11 13 449,-14-14 192,14-12-129,-14 13-191,-14 0-1,0-1 129,2 14-513,-1-12-32,-14 12-320,13 0-961,14 0-1506,-12 12-2466</inkml:trace>
  <inkml:trace contextRef="#ctx0" brushRef="#br0" timeOffset="-147430.6">15284 7048 13708,'13'26'1922,"-13"-13"-1794,-13 0 1538,0 14-353,-1 0-1089,1-1-288,0-12-608,0 12-674,0-13-1568,-1-13-5606</inkml:trace>
  <inkml:trace contextRef="#ctx0" brushRef="#br0" timeOffset="-146744.56">15654 6796 13452,'0'-40'0,"0"27"-256,-12 0 865,12 13 159,-13-14-383,-15 14-385,2 14 0,0 12 96,12 0 0,-12 14 96,0 0 32,26 0-160,0 0-64,0 0 0,26-1 96,0-12 0,27-1 65,1-13 351,-1 0 129,-1 1 31,-12-28-319,13 1-225,-14 0 32,-11-13 160,-15-1 65,-1 0-97,-24-12-192,-1-1-128,-15 1 32,-11-1-224,-1 13 32,1 0-1,-1 1 129,-14 26 0,2 0 128,12 13 32,14 14 1,26-14-162,-14 14 33,28-1 257,12-12-33,0 12 96,15-13-192,-2 14 64,1-14 0,0-13-127,-1 13-66,-12 1-575,-14-14-1186,13 0-1121,-13 12-4387</inkml:trace>
  <inkml:trace contextRef="#ctx0" brushRef="#br0" timeOffset="-146549.55">16157 6982 14285,'-13'26'769,"13"0"-673,0 0 1281,0 1-96,0 0-1153,0-14-256,0 14-192,13-15-545,1 2-1185,0-14-2050</inkml:trace>
  <inkml:trace contextRef="#ctx0" brushRef="#br0" timeOffset="-146274.54">16185 6676 16815,'25'14'-512,"-11"-14"800,25 26 1442,-12-12-321,0 12-928,-15 0-289,15 1 96,0 0 321,-14 13-321,13 12-64,-13 2-64,1-15-160,-14 14 0,0-13-352,-14 0-609,1-14-1569,0 0-3076</inkml:trace>
  <inkml:trace contextRef="#ctx0" brushRef="#br0" timeOffset="-143361.37">13484 7418 8744,'-13'14'512,"13"-14"-191,0 13 1344,-13 0-256,13 1-832,0 12-129,0-12-31,0 12-225,13-13 0,0 14 0,14-15-63,-1 15 31,0-14 32,14 1-128,0-1 32,0-13-64,13 0 0,0 0-32,13 0-64,0-13-64,0 13 96,0-14 32,14 1-32,-14 13 64,0 0 0,0 0 32,0 0-64,0 0 96,-13 0-96,0 13 0,1-13 0,-15 14 0,-12-1 0,-15 0 0,15 1 192,-27-2 193,13 2 95,-13-1 0,-13 1-95,0-1-129,13 0-160,-14 0 0,14-13 32,0 0-32,0 0 193,0 0-193,14-13-128,-1 0 32,14 0-64,-13-1-32,-2 1 64,1 13-32,1-14 96,13 14-161,-15 0 129,15 0-64,0-12-96,12 12 32,-12 0-192,12 0 128,0 0-97,15 0-159,-14 0 160,-1 12 63,14-12-447,0 14 191,0-14 257,13 13 224,14-13-192,-1 14 128,1-14 64,-1 13 961,13-13-897,2 0 288,-2 0 1634,0 0-1025,-12 0-897,-27 0 0,-14 0 32,-12-13-64,0 13-160,-15-14 0,15 1 0,-14-1 128,14 2 32,-14-15-32,0 0 96,-13-13-96,0 14-128,-13 0-353,-13 0-992,-14-1-2499</inkml:trace>
  <inkml:trace contextRef="#ctx0" brushRef="#br0" timeOffset="-142577.32">13643 8068 11466,'0'-27'481,"0"13"-321,0 14-320,-14 14 384,-12-1-32,13 1 161,-14 25 31,14 1 32,0-1-31,0 15-33,0-15-288,13 1-96,13-14-224,-13-12-97,26-1 193,1-13 160,12 14 32,15-14 0,-1 0-32,-1-14 32,1-13-128,0 1-160,-27 0-96,-12 12-545,-14 1-64,-14 13 448,1 0 449,-13 13 161,13 1-1,-1 12 160,1-13-32,13 0-128,0-13 32,0 14-32,13-1-32,1 1 97,12-14 255,14 12 64,-1-12-127,-12-12 63,0-2-64,-1 1 321,-13-1 160,1-12 0,-28 0-289,1 12-320,-13-12-256,-1 13 32,13 13-160,-11 0-993,12 0-1185,13 0-2531</inkml:trace>
  <inkml:trace contextRef="#ctx0" brushRef="#br0" timeOffset="-142288.31">14292 8213 13004,'-40'0'544,"14"13"-351,-15-13 1024,15 14-577,0-1-576,12 0-96,1 14 32,13-14 0,13 0 0,1 13-32,12-26-32,0 14 64,2-1 32,-3-13 0,2 14 0,0-14-32,-1 12 128,-26-12 225,0 0-417,-13 0-128,-13 14-289,-1-14-352,1 0-320,-15 13-865,15-13-2274</inkml:trace>
  <inkml:trace contextRef="#ctx0" brushRef="#br0" timeOffset="-142085.3">14318 8266 1793,'27'0'12524,"-14"0"-12364,0 0 1410,0 0 736,14 0-865,-1 0-672,14 0-289,-14 0-351,14 0-194,-14 0-287,1 0-1057,0 0-961,-15 0-513,2-13-1057,-14 13-1921</inkml:trace>
  <inkml:trace contextRef="#ctx0" brushRef="#br0" timeOffset="-141889.28">14503 8120 8744,'-12'14'1826,"12"-1"-898,0 0 1218,12 13-160,-12 1-416,13 13-193,1 0-448,-1-1-577,-13-12-320,14 0-192,-14-15-384,0 15-802,0-14-1152,12 14-3812</inkml:trace>
  <inkml:trace contextRef="#ctx0" brushRef="#br0" timeOffset="-140730.22">15125 8107 10153,'14'-13'609,"-1"-13"31,-13-1 1282,-13 13-897,13-11-544,-14 11-97,0 1-256,2 13-224,-1 0 64,-14 13 32,1 1 32,-1-2-64,14 15 160,-1 0-256,2 12 224,12 1-32,0 13 0,0-13-64,0 13 0,12-27 0,2 0-96,-1 1-96,0-13-577,1-2-480,-14 15-321,12-14 353,-12 1 385,0-1 191,-12-13 385,-2 0 256,1 0 416,-14-13 385,1-1 320,0 1 160,12-14 0,2 15 257,-2-2-737,14 1-673,26-1 64,14 14-96,0-13-128,0 13 0,-14 0-192,14 0-129,-14 0 33,14 0-32,-14-13-129,1 13 65,-1 0 160,-13-13 224,-13 13 64,0-13 256,-13 13 256,13 0-223,0 0-289,-13 0-64,13 13 32,0-13 32,0 13-64,13 0-32,-13 0 96,0 1-96,13 13 128,1-15-64,-1 2 0,-13-1-32,13 0 96,1 1 96,-14-14-32,12 0-32,-12-14 0,14 14 128,-14-13 33,14-14-289,-14 15 64,13-2-96,-13 1 31,0 13-159,13-14-128,-13 14 160,12 14 128,-12-14 32,14 13 0,-14 1 0,0-2 32,0 2 0,0-1 32,14 0 256,-14-13 161,13 0-161,0 0 64,-13 0-31,13-13-1,0 0 0,1-1 1,-1 2-193,0 12-192,0-14 64,0 1 32,-13 13 0,14 0 0,-14 13-96,0 1-96,0-2-385,0 2-640,13-1-352,-13 0 96,13-13-834,13 14-1248,-12-1-2499</inkml:trace>
  <inkml:trace contextRef="#ctx0" brushRef="#br0" timeOffset="-140391.22">15761 8412 3459,'0'-26'5925,"0"12"-4259,0 14 352,0-13-737,-14 13-384,1 0 160,0 0-288,-13 13-353,12 1-288,14-2-160,-14 2-32,28-1-288,0 0-65,-1 1-95,13-14 95,-13 13 97,14-13 64,-14 0 320,-13-13 32,13 13 0,-13-14 128,0 1 1,-13 0 31,13-1 160,0 2-63,0 12-65,0-14-96,0 1-128,13 13-64,0 0 32,1-14-32,13 14 0,-2 0-96,3 0-96,-3 0-705,-11-13-256,13 13-545,-27 0-1313,0-13-2562</inkml:trace>
  <inkml:trace contextRef="#ctx0" brushRef="#br0" timeOffset="-140211.19">15879 8174 11114,'0'26'993,"0"0"-128,0 1 1409,0 13 0,0-14-929,0-13-896,0 14-257,0-14-224,0 13-96,0-12-545,14 12-768,-14 1-961,14-14-1378,-14 0-6598</inkml:trace>
  <inkml:trace contextRef="#ctx0" brushRef="#br0" timeOffset="-140057.18">16039 8319 11210,'13'0'3043,"0"13"-3011,-13 0 128,0 1 1698,13 13-1282,-13-15-960,0 15-1089,13-14-1602,1 1-3972</inkml:trace>
  <inkml:trace contextRef="#ctx0" brushRef="#br0" timeOffset="-139921.18">16131 8253 14093,'-13'-27'160,"13"27"-1505,0 0 704,0 0-64,13 14-7815</inkml:trace>
  <inkml:trace contextRef="#ctx0" brushRef="#br0" timeOffset="-139309.15">16329 8345 10826,'0'14'416,"-12"-14"-448,12-14 1441,0 14 161,0 0-929,0-13-545,0 13 32,-14 0 224,14 0-32,0 13-320,-13 1 0,13-1 64,0 13-32,0-12 33,0-1 95,13 0 160,1 1 192,-2-14-159,2 13-33,-1-13-32,0 0 161,1-13 223,-1-1-159,-13 1-33,13 0-159,-13-13-33,-13 12-192,0-13-96,-1 14-224,-12 0-545,26 0-1601,-14 13-1282,14 0-5925</inkml:trace>
  <inkml:trace contextRef="#ctx0" brushRef="#br0" timeOffset="-138992.12">16555 8359 13196,'0'27'641,"0"-15"-609,0 15 64,-14-14 128,2 1-192,12-1 32,0 0 128,0 0 577,12-13-160,-12 0-225,14 0-128,-1-13-64,-13 0 97,27 0 95,-15-14-96,2 0 33,-1 15-161,14-15 192,-1 13 0,-13 1 161,0 13 256,1 0-97,-2 13-159,2 1-33,-1 13-288,-13-1-64,14 0-192,-14 1-352,0 12-1186,13-12-1793,-13-14-5253</inkml:trace>
  <inkml:trace contextRef="#ctx0" brushRef="#br0" timeOffset="-128421.51">9924 8624 4548,'-13'-40'704,"13"26"610,0-12 640,0 13 192,0 0-673,-14-1-64,2 14-608,-2-13-320,1 13-97,-14-13-224,1 13-160,-14 13-64,14 0-160,-14 1 128,14 12 64,-1 0-64,14 2 96,13-2 64,0 0 192,13 14 64,14-14-160,-1 1-96,14 0-32,13-1 32,-14 0-64,15 1 33,-15 0-1,-12-15-64,-1 2 128,-13 0 320,-13-2-32,0 2-191,-27-1-193,1-13-513,-14 13-672,14-13 32,-14 0-321,14 0-1536,0 14-6055</inkml:trace>
  <inkml:trace contextRef="#ctx0" brushRef="#br0" timeOffset="-127980.49">10269 8796 12940,'25'-26'128,"-25"26"-64,-12 0 545,-15 0-225,0 13-224,-12 0 32,12 13 96,-12 1-63,12 12 127,14 1-224,13 0-64,0-13 0,13 0 64,14-15-64,-1 2 65,14-14-1,-1-14-64,2 2 64,-16-15 32,16 0 32,-28 1-96,0 0-32,-13-14-64,0 13 32,0 0-32,-13 14 129,0 0-65,-1 13-128,14 13 384,-14 0-32,1 14 0,13 12 289,0 1-257,-12 14-352,12-14 32,12 12 0,-12-12-64,13-14-256,1 1 128,0 0-65,-1-15-63,0 2-641,-13 0-1153,13-14-256,-13-14-2755</inkml:trace>
  <inkml:trace contextRef="#ctx0" brushRef="#br0" timeOffset="-127606.47">10493 8783 15822,'13'26'-128,"-13"-13"128,0 1 641,0 12 960,0 0-1504,0 2 255,0-2-320,0 0 0,0 14 0,13-14-352,-13-12-257,28-1 161,-15 0-65,-1-13-95,1-13 127,1 0 321,0-1 128,-1-12 32,0-14-32,-13 14 0,0 0 353,0-2 415,0 28-223,0-12-257,0 12 0,0 12-63,0 16 127,0-2 32,13 0-224,-13-12-128,0 12 97,13 0-193,1-12-289,-1 12-576,13-26 97,-13 14-738,1-14-960,-1 0-1923</inkml:trace>
  <inkml:trace contextRef="#ctx0" brushRef="#br0" timeOffset="-127145.44">10877 8916 9929,'14'-14'865,"-14"0"-353,0 14 1026,-14 14-449,0 0-545,1 12-159,0-13 63,1 14-160,12-1-256,0-12 0,0 12 0,12-13 0,1 0-128,0-13-320,15 0 192,-15 0 64,0 0 95,13-13 33,-12 0 0,-14-1 0,13 2 32,-13 12 0,0-14 0,0 14 0,0 0 0,0 14 32,0-2 0,0-12-32,0 14-64,0-1 96,0-13 32,0 13 161,0-13 127,0-13-128,0 13 65,0-13 63,0-13-128,13-1 32,-13 14-192,0-14 225,0 0 31,13 1 0,0 12-64,-13 2-63,14 12-33,-1 0 64,0 0-224,0 0-32,-13 12-833,13-12-1377,1 14-1666</inkml:trace>
  <inkml:trace contextRef="#ctx0" brushRef="#br0" timeOffset="-126380.4">11235 8982 13901,'-27'13'32,"14"-13"-192,13 0 1409,0 0-545,0 0-383,13 0-321,0 0 0,1 0 64,-2 0 32,2-13 64,-1 13 64,0-14-32,-13 1-63,0 13-258,0-13-63,-13-1-64,0 14-160,-1 0 223,2 0 193,-15 14-32,14-1-32,13 0 64,-14 1 96,14 12-64,0-12-64,14-2-96,12 2 64,-12-1-96,12-13-96,14 0-353,-14 0 193,14-13 96,-14 13 320,1-14 0,0 2 128,-15-2-64,2 14 160,-14-13-32,0 13-96,-14 0 192,2 13 97,-2 1-1,-13-2 1,14 2-161,13-1-160,-14 0-64,14 14 96,14-14-128,-1-13 0,14 13 224,13-26-32,-14 13 32,14-13 129,0-14 95,-14 14 545,0-14 96,0 1-705,-12-14-159,-14 14-97,0-28-96,0 15-225,-26-14-223,12 0-385,-12 0 513,0 0 128,12 0-353,-12 27 289,0 26 320,12 0 160,1 26 417,0 14 128,-1 13-193,14 13-127,0 0-97,0-13-32,14 13-192,12-12 0,0-14-64,1-1 1,12-12-130,-12-1-127,12 0-128,-12-12-609,12-1-1601,-11-13-3812</inkml:trace>
  <inkml:trace contextRef="#ctx0" brushRef="#br0" timeOffset="-125002.32">12266 8968 14701,'-12'27'449,"12"-27"-1154,0 13 737,0-13 481,12 0 127,1-13-191,1 13-225,0-13 96,-1 13 225,13-14-193,-26 1-256,13 0-160,-13-1-512,-13 2-481,13-2 288,-26 14 384,13-14 33,-15 14 288,15 14 192,1 0 64,-1-2 97,-1 15-65,14-14 0,14 14-64,-1 0 0,12-15 97,3 2-33,11-1 32,-12 0-32,12-13 65,1 0-225,-14 0-32,1-13-96,-13 0 32,-2-1-161,-12 2-127,0 12-224,0-14 159,0 1 33,0 13 96,0 0 192,0 0 64,0 13-64,0 1 31,13 12 33,-13-13 0,0 0 33,14-13 95,-14 14 288,13-14 97,-13 0-161,14 0-256,-14-14 0,0 1 96,0 0-32,0-1-128,-14-12-96,14 13-32,0-14 64,14 14-64,-1 0 32,0-1 64,0 2 0,0 12-32,1 0 32,-1 0 0,0 0-64,0 0 32,14 12 0,-14-12-32,-13 14 32,13-1 32,-13 14-32,13-14 32,-13 14-96,0-1 0,0-13 64,0 14 64,0-14 64,0-13 0,0 13 128,13-13-96,-13-13 32,0 0-64,14-1 32,-14-12-63,0 0 31,0-1-32,14 0-64,-14 14-32,12-14 0,1 15 0,1 12 32,-1-14 0,1 14-32,-2 0 32,2 14 0,-1-2 0,0-12 0,-13 14 32,14-14 0,-2 0-64,2 13 64,-14-13 0,0 0-96,0 0 64,0 0 64,0 13-64,0-13-64,-14 14 32,14-1 32,0 0 0,0 1-32,0 12-33,0-13 65,14 0 65,-1-13-33,14 0 160,-15 0 0,15 0 96,0-13 289,-15 0-65,15-1 1,-27-12-1,0 13-127,0-14-97,-13 14-320,-1 0 0,-12 13 32,0 0-321,12 0-671,-12 0-578,26 13-384,-13 0-384,26 1-1794,1-14-3940</inkml:trace>
  <inkml:trace contextRef="#ctx0" brushRef="#br0" timeOffset="-124757.3">13153 9034 10313,'14'27'1314,"-14"-14"-450,0 1 1539,-14-1-706,14-13-448,0 0-256,0 0-320,0-13-289,0-1-256,0 1 1,14-14 159,-1 1-160,0 0 160,1-1-192,-2 0 97,2 15-65,-1-2 192,0 0 96,13 14-159,-12 14-193,-1-14-64,0 14-96,13-14-545,-12 12-1377,-1 2-2306,1-1-9161</inkml:trace>
  <inkml:trace contextRef="#ctx0" brushRef="#br0" timeOffset="-123754.25">13948 8862 10794,'25'-13'833,"-11"-14"-737,-14 14 1345,14 0-256,-14-13-192,0 12-160,0-12-449,-14 0-160,0 12 65,1 1-1,1 0-224,-15 13-32,0 0 0,1 13 32,-1 14-96,14-1 96,0 14-96,0 12 32,13-12 0,0 0-32,13 0-32,13 0-64,-12-14-32,12 0-129,-13 1 1,0-14 160,1-13 0,-14 14-320,0-14-193,-14-14 449,-12 14 64,13-13 128,-14 0 0,1-1 320,0 2 192,12-2-127,1 14-33,13-13-96,13 13-31,14-13-225,-1 13 0,14-14 0,-1 14 0,14-13-32,1 13-321,-1 0-319,-14 0 223,-12 0 225,-1 0-64,-13 0-1,-13 0 289,0 0 64,-13 0 33,0 13-65,0 1 160,-1-1 96,14 0-96,-13 1-96,13-2-32,13 2-32,1 12 32,-1-12 193,0-14 159,0 13 33,0-13-129,1 0 0,-14-13-64,14-1 65,-14 1-193,0 0-64,0-1-32,0-12-32,0 13-96,0 13 64,13-13 0,-13 13 64,12 0 64,-12 13 96,14 0-192,-1 1 96,-13-2-128,14 2-32,-1-1-64,0 0-160,0 1-641,0-1-993,-13 0-1281,14-13-7015</inkml:trace>
  <inkml:trace contextRef="#ctx0" brushRef="#br0" timeOffset="-123372.23">14450 9022 832,'13'-14'11948,"1"1"-11436,-14 13 97,0 0 159,-14 0-479,1 0-65,0 13-64,13 1 64,-13 12-160,0 0-32,13-12-64,13 12 0,0-13-128,0 0-64,0-13 32,15 0-449,-3 0-128,2 0 129,-1-13-770,-12 0 257,-1 0 609,0 0 256,-13-1 224,-13 1 992,13 0 610,-13-1-321,-1 2-160,2 12-128,12 0-128,0 0-1,0 0-63,12 0-545,2 0-64,12 0-32,14 0-63,-14 0 191,14 0-288,0-14-929,-14 14-833,-13 0-800,1-13-4133</inkml:trace>
  <inkml:trace contextRef="#ctx0" brushRef="#br0" timeOffset="-123155.21">14689 8822 14189,'12'27'480,"-12"0"930,0 13 1472,0-14-1088,0 14-1217,0 0-513,0-1-128,0-12-705,14 12-416,-14-26-929,13 14-1025,-13-27-4548</inkml:trace>
  <inkml:trace contextRef="#ctx0" brushRef="#br0" timeOffset="-122965.2">14913 8928 17360,'0'40'0,"0"-13"32,0 0 1666,-12-15-994,12 15-864,0 0-1025,12-14-224,-12 0-1538,14 0-4004</inkml:trace>
  <inkml:trace contextRef="#ctx0" brushRef="#br0" timeOffset="-122797.19">14835 8849 11627,'-14'13'-10506</inkml:trace>
  <inkml:trace contextRef="#ctx0" brushRef="#br0" timeOffset="-122182.16">15086 9008 10922,'-14'0'512,"14"0"-63,-13 0 1537,13 0-737,0 0-801,0 14-95,0-14-129,-14 12-128,14 2 0,0-1 32,0 14-96,0-14 64,0 0 0,14 0 225,-1 0 223,1-13-160,11 0-95,3 0-65,-2-13 64,-13 13 33,14-26-1,-27 13-32,13-1-64,-13 1 65,-13-14-450,-1 15 33,1 12-320,-13-14-865,13 14-1186,-1 0-1024,0 0-4741</inkml:trace>
  <inkml:trace contextRef="#ctx0" brushRef="#br0" timeOffset="-121880.14">15311 9022 4644,'26'26'10057,"-26"0"-9800,0-12-1,0-1 1185,0 0-800,0-13-417,-14 13 225,14 0 351,0-13-127,0 0-417,0-13-64,0 13 97,0-13-193,14-13-64,0 12 32,-1-12 32,0 0-224,-1 12 160,16 1 320,-15 0 32,0 13-159,0 0 31,0 13-160,1 0-32,-14 13-128,0-12-352,13-1-545,-13 14-481,0-14-672,0 0-1185,0-13-6726</inkml:trace>
  <inkml:trace contextRef="#ctx0" brushRef="#br0" timeOffset="-121352.11">14913 8876 9961,'0'0'769,"14"-14"1088,-14 14 706,0 0-705,0-13-737,0 13-545,0 0-191,0 0-97,-14 13-32,14-13-160,-12 0-32,12 14-64,0-14 96,0 12 0,0-12 1,0 0 63,0 0-64,0 0 0,12 0-32,-12 0 0,14-12 96,-14 12 160,0-14 161,0 14-417,0-13-160,0 13 0,0 0-64,-14 0-577,14 0-1185,-12 0-1569,12 13-9065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641600" cy="182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452813" y="0"/>
            <a:ext cx="2641600" cy="1825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21639-E373-45F9-BB79-E5E32A29ADC1}" type="datetimeFigureOut">
              <a:rPr lang="en-CA" smtClean="0"/>
              <a:t>2023-02-22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455613"/>
            <a:ext cx="2057400" cy="1227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09600" y="1751013"/>
            <a:ext cx="4876800" cy="14335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455988"/>
            <a:ext cx="2641600" cy="182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452813" y="3455988"/>
            <a:ext cx="2641600" cy="1825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66502-2623-42A1-8644-B8D1C7AAC5D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95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ilyas.tammouch@uit.ac.mailyas.tammouch@uit.ac.ma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66502-2623-42A1-8644-B8D1C7AAC5D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96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55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56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14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3741" y="241124"/>
            <a:ext cx="3310254" cy="4521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5352" y="2037588"/>
            <a:ext cx="4271645" cy="909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463"/>
            <a:ext cx="2693459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53892"/>
            <a:ext cx="2693459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814463"/>
            <a:ext cx="2694517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153892"/>
            <a:ext cx="2694517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4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72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44868"/>
            <a:ext cx="2005542" cy="616532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44869"/>
            <a:ext cx="3407833" cy="3105402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761402"/>
            <a:ext cx="2005542" cy="2488869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24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2546985"/>
            <a:ext cx="3657600" cy="30068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325111"/>
            <a:ext cx="3657600" cy="218313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2847671"/>
            <a:ext cx="3657600" cy="427024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9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00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45711"/>
            <a:ext cx="1371600" cy="310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45711"/>
            <a:ext cx="4013200" cy="310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3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576711" y="3409456"/>
            <a:ext cx="508000" cy="215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30309"/>
            <a:ext cx="5181600" cy="779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61845"/>
            <a:ext cx="4267200" cy="9298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24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2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338106"/>
            <a:ext cx="5181600" cy="722656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542173"/>
            <a:ext cx="5181600" cy="795932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5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11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463"/>
            <a:ext cx="2693459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53892"/>
            <a:ext cx="2693459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814463"/>
            <a:ext cx="2694517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153892"/>
            <a:ext cx="2694517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95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29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03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44868"/>
            <a:ext cx="2005542" cy="616532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44869"/>
            <a:ext cx="3407833" cy="3105402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761402"/>
            <a:ext cx="2005542" cy="2488869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41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2546985"/>
            <a:ext cx="3657600" cy="30068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325111"/>
            <a:ext cx="3657600" cy="218313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2847671"/>
            <a:ext cx="3657600" cy="427024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51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25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45711"/>
            <a:ext cx="1371600" cy="310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45711"/>
            <a:ext cx="4013200" cy="310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3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183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30309"/>
            <a:ext cx="5181600" cy="779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61845"/>
            <a:ext cx="4267200" cy="9298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5117" y="836866"/>
            <a:ext cx="2654522" cy="2401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42710" y="836866"/>
            <a:ext cx="2654522" cy="2401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88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338106"/>
            <a:ext cx="5181600" cy="722656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542173"/>
            <a:ext cx="5181600" cy="795932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37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70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463"/>
            <a:ext cx="2693459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53892"/>
            <a:ext cx="2693459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814463"/>
            <a:ext cx="2694517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153892"/>
            <a:ext cx="2694517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8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97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52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44868"/>
            <a:ext cx="2005542" cy="616532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44869"/>
            <a:ext cx="3407833" cy="3105402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761402"/>
            <a:ext cx="2005542" cy="2488869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04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2546985"/>
            <a:ext cx="3657600" cy="30068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325111"/>
            <a:ext cx="3657600" cy="218313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2847671"/>
            <a:ext cx="3657600" cy="427024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00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50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45711"/>
            <a:ext cx="1371600" cy="310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45711"/>
            <a:ext cx="4013200" cy="310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6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031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30309"/>
            <a:ext cx="5181600" cy="779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61845"/>
            <a:ext cx="4267200" cy="9298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605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259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338106"/>
            <a:ext cx="5181600" cy="722656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542173"/>
            <a:ext cx="5181600" cy="795932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698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9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463"/>
            <a:ext cx="2693459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53892"/>
            <a:ext cx="2693459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814463"/>
            <a:ext cx="2694517" cy="33943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153892"/>
            <a:ext cx="2694517" cy="2096378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064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9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28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44868"/>
            <a:ext cx="2005542" cy="616532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44869"/>
            <a:ext cx="3407833" cy="3105402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761402"/>
            <a:ext cx="2005542" cy="2488869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60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2546985"/>
            <a:ext cx="3657600" cy="300686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325111"/>
            <a:ext cx="3657600" cy="218313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2847671"/>
            <a:ext cx="3657600" cy="427024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045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45711"/>
            <a:ext cx="1371600" cy="310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45711"/>
            <a:ext cx="4013200" cy="310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4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30309"/>
            <a:ext cx="5181600" cy="779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061845"/>
            <a:ext cx="4267200" cy="9298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61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05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338106"/>
            <a:ext cx="5181600" cy="722656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542173"/>
            <a:ext cx="5181600" cy="795932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6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848996"/>
            <a:ext cx="2692400" cy="2401275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3693" y="150352"/>
            <a:ext cx="5194963" cy="662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617" y="861822"/>
            <a:ext cx="4279900" cy="215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74799" y="3383851"/>
            <a:ext cx="1952752" cy="181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5117" y="3383851"/>
            <a:ext cx="1403540" cy="181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93692" y="3383851"/>
            <a:ext cx="1403540" cy="1819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45711"/>
            <a:ext cx="5486400" cy="6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48996"/>
            <a:ext cx="5486400" cy="24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3372397"/>
            <a:ext cx="1930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400" y="471664"/>
            <a:ext cx="96212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933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28672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005245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652099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975525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45711"/>
            <a:ext cx="5486400" cy="6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48996"/>
            <a:ext cx="5486400" cy="24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3372397"/>
            <a:ext cx="1930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663985" y="3496302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34057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45711"/>
            <a:ext cx="5486400" cy="6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48996"/>
            <a:ext cx="5486400" cy="24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3372397"/>
            <a:ext cx="1930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400" y="471664"/>
            <a:ext cx="96212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933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28672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005245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652099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975525"/>
            <a:ext cx="169647" cy="1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7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45711"/>
            <a:ext cx="5486400" cy="606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48996"/>
            <a:ext cx="5486400" cy="24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3372397"/>
            <a:ext cx="1930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3372397"/>
            <a:ext cx="1422400" cy="193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32236" y="3489565"/>
            <a:ext cx="612668" cy="19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7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5346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6.png"/><Relationship Id="rId18" Type="http://schemas.openxmlformats.org/officeDocument/2006/relationships/image" Target="../media/image58.png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7.jpg"/><Relationship Id="rId16" Type="http://schemas.openxmlformats.org/officeDocument/2006/relationships/image" Target="../media/image57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5.jpg"/><Relationship Id="rId5" Type="http://schemas.openxmlformats.org/officeDocument/2006/relationships/image" Target="../media/image52.pn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59.jpg"/><Relationship Id="rId4" Type="http://schemas.openxmlformats.org/officeDocument/2006/relationships/image" Target="../media/image51.jpg"/><Relationship Id="rId9" Type="http://schemas.openxmlformats.org/officeDocument/2006/relationships/image" Target="../media/image12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17" Type="http://schemas.openxmlformats.org/officeDocument/2006/relationships/image" Target="../media/image77.png"/><Relationship Id="rId2" Type="http://schemas.openxmlformats.org/officeDocument/2006/relationships/image" Target="../media/image62.jp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5" Type="http://schemas.openxmlformats.org/officeDocument/2006/relationships/image" Target="../media/image7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Relationship Id="rId14" Type="http://schemas.openxmlformats.org/officeDocument/2006/relationships/image" Target="../media/image7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jpg"/><Relationship Id="rId4" Type="http://schemas.openxmlformats.org/officeDocument/2006/relationships/image" Target="../media/image99.png"/><Relationship Id="rId9" Type="http://schemas.openxmlformats.org/officeDocument/2006/relationships/image" Target="../media/image10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9.png"/><Relationship Id="rId4" Type="http://schemas.openxmlformats.org/officeDocument/2006/relationships/customXml" Target="../ink/ink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tags" Target="../tags/tag3.xml"/><Relationship Id="rId7" Type="http://schemas.openxmlformats.org/officeDocument/2006/relationships/customXml" Target="../ink/ink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8.xml"/><Relationship Id="rId3" Type="http://schemas.openxmlformats.org/officeDocument/2006/relationships/tags" Target="../tags/tag6.xml"/><Relationship Id="rId7" Type="http://schemas.openxmlformats.org/officeDocument/2006/relationships/chart" Target="../charts/chart4.xml"/><Relationship Id="rId12" Type="http://schemas.openxmlformats.org/officeDocument/2006/relationships/chart" Target="../charts/chart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4.png"/><Relationship Id="rId11" Type="http://schemas.openxmlformats.org/officeDocument/2006/relationships/chart" Target="../charts/chart5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18.png"/><Relationship Id="rId4" Type="http://schemas.openxmlformats.org/officeDocument/2006/relationships/tags" Target="../tags/tag7.xml"/><Relationship Id="rId9" Type="http://schemas.openxmlformats.org/officeDocument/2006/relationships/image" Target="../media/image117.png"/><Relationship Id="rId1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0.xml"/><Relationship Id="rId7" Type="http://schemas.openxmlformats.org/officeDocument/2006/relationships/image" Target="../media/image12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9.png"/><Relationship Id="rId11" Type="http://schemas.openxmlformats.org/officeDocument/2006/relationships/image" Target="../media/image167.png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9.xml"/><Relationship Id="rId4" Type="http://schemas.openxmlformats.org/officeDocument/2006/relationships/tags" Target="../tags/tag11.xml"/><Relationship Id="rId9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24.png"/><Relationship Id="rId18" Type="http://schemas.openxmlformats.org/officeDocument/2006/relationships/customXml" Target="../ink/ink10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tags" Target="../tags/tag13.xml"/><Relationship Id="rId16" Type="http://schemas.openxmlformats.org/officeDocument/2006/relationships/image" Target="../media/image12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19.png"/><Relationship Id="rId5" Type="http://schemas.openxmlformats.org/officeDocument/2006/relationships/tags" Target="../tags/tag16.xml"/><Relationship Id="rId15" Type="http://schemas.openxmlformats.org/officeDocument/2006/relationships/image" Target="../media/image126.png"/><Relationship Id="rId10" Type="http://schemas.openxmlformats.org/officeDocument/2006/relationships/image" Target="../media/image114.png"/><Relationship Id="rId19" Type="http://schemas.openxmlformats.org/officeDocument/2006/relationships/image" Target="../media/image174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31.png"/><Relationship Id="rId18" Type="http://schemas.openxmlformats.org/officeDocument/2006/relationships/customXml" Target="../ink/ink1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30.png"/><Relationship Id="rId17" Type="http://schemas.openxmlformats.org/officeDocument/2006/relationships/image" Target="../media/image134.png"/><Relationship Id="rId2" Type="http://schemas.openxmlformats.org/officeDocument/2006/relationships/tags" Target="../tags/tag21.xml"/><Relationship Id="rId16" Type="http://schemas.openxmlformats.org/officeDocument/2006/relationships/chart" Target="../charts/chart8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129.png"/><Relationship Id="rId5" Type="http://schemas.openxmlformats.org/officeDocument/2006/relationships/tags" Target="../tags/tag24.xml"/><Relationship Id="rId15" Type="http://schemas.openxmlformats.org/officeDocument/2006/relationships/image" Target="../media/image133.png"/><Relationship Id="rId10" Type="http://schemas.openxmlformats.org/officeDocument/2006/relationships/chart" Target="../charts/chart7.xml"/><Relationship Id="rId19" Type="http://schemas.openxmlformats.org/officeDocument/2006/relationships/image" Target="../media/image181.pn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32.png"/><Relationship Id="rId18" Type="http://schemas.openxmlformats.org/officeDocument/2006/relationships/customXml" Target="../ink/ink12.xml"/><Relationship Id="rId3" Type="http://schemas.openxmlformats.org/officeDocument/2006/relationships/tags" Target="../tags/tag30.xml"/><Relationship Id="rId21" Type="http://schemas.openxmlformats.org/officeDocument/2006/relationships/image" Target="../media/image184.png"/><Relationship Id="rId7" Type="http://schemas.openxmlformats.org/officeDocument/2006/relationships/tags" Target="../tags/tag34.xml"/><Relationship Id="rId12" Type="http://schemas.openxmlformats.org/officeDocument/2006/relationships/image" Target="../media/image135.png"/><Relationship Id="rId17" Type="http://schemas.openxmlformats.org/officeDocument/2006/relationships/image" Target="../media/image134.png"/><Relationship Id="rId2" Type="http://schemas.openxmlformats.org/officeDocument/2006/relationships/tags" Target="../tags/tag29.xml"/><Relationship Id="rId16" Type="http://schemas.openxmlformats.org/officeDocument/2006/relationships/chart" Target="../charts/chart10.xml"/><Relationship Id="rId20" Type="http://schemas.openxmlformats.org/officeDocument/2006/relationships/customXml" Target="../ink/ink13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29.png"/><Relationship Id="rId5" Type="http://schemas.openxmlformats.org/officeDocument/2006/relationships/tags" Target="../tags/tag32.xml"/><Relationship Id="rId15" Type="http://schemas.openxmlformats.org/officeDocument/2006/relationships/image" Target="../media/image130.png"/><Relationship Id="rId23" Type="http://schemas.openxmlformats.org/officeDocument/2006/relationships/image" Target="../media/image185.png"/><Relationship Id="rId10" Type="http://schemas.openxmlformats.org/officeDocument/2006/relationships/chart" Target="../charts/chart9.xml"/><Relationship Id="rId19" Type="http://schemas.openxmlformats.org/officeDocument/2006/relationships/image" Target="../media/image183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33.png"/><Relationship Id="rId22" Type="http://schemas.openxmlformats.org/officeDocument/2006/relationships/customXml" Target="../ink/ink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38.xml"/><Relationship Id="rId7" Type="http://schemas.openxmlformats.org/officeDocument/2006/relationships/image" Target="../media/image11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14.png"/><Relationship Id="rId11" Type="http://schemas.openxmlformats.org/officeDocument/2006/relationships/image" Target="../media/image187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5.xml"/><Relationship Id="rId4" Type="http://schemas.openxmlformats.org/officeDocument/2006/relationships/tags" Target="../tags/tag39.xml"/><Relationship Id="rId9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129.png"/><Relationship Id="rId18" Type="http://schemas.openxmlformats.org/officeDocument/2006/relationships/customXml" Target="../ink/ink16.xml"/><Relationship Id="rId3" Type="http://schemas.openxmlformats.org/officeDocument/2006/relationships/tags" Target="../tags/tag42.xml"/><Relationship Id="rId21" Type="http://schemas.openxmlformats.org/officeDocument/2006/relationships/image" Target="../media/image189.png"/><Relationship Id="rId7" Type="http://schemas.openxmlformats.org/officeDocument/2006/relationships/tags" Target="../tags/tag46.xml"/><Relationship Id="rId12" Type="http://schemas.openxmlformats.org/officeDocument/2006/relationships/image" Target="../media/image132.png"/><Relationship Id="rId17" Type="http://schemas.openxmlformats.org/officeDocument/2006/relationships/image" Target="../media/image130.png"/><Relationship Id="rId2" Type="http://schemas.openxmlformats.org/officeDocument/2006/relationships/tags" Target="../tags/tag41.xml"/><Relationship Id="rId16" Type="http://schemas.openxmlformats.org/officeDocument/2006/relationships/chart" Target="../charts/chart12.xml"/><Relationship Id="rId20" Type="http://schemas.openxmlformats.org/officeDocument/2006/relationships/customXml" Target="../ink/ink17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34.png"/><Relationship Id="rId24" Type="http://schemas.openxmlformats.org/officeDocument/2006/relationships/image" Target="../media/image138.png"/><Relationship Id="rId5" Type="http://schemas.openxmlformats.org/officeDocument/2006/relationships/tags" Target="../tags/tag44.xml"/><Relationship Id="rId15" Type="http://schemas.openxmlformats.org/officeDocument/2006/relationships/image" Target="../media/image133.png"/><Relationship Id="rId23" Type="http://schemas.openxmlformats.org/officeDocument/2006/relationships/image" Target="../media/image190.png"/><Relationship Id="rId10" Type="http://schemas.openxmlformats.org/officeDocument/2006/relationships/chart" Target="../charts/chart11.xml"/><Relationship Id="rId19" Type="http://schemas.openxmlformats.org/officeDocument/2006/relationships/image" Target="../media/image183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37.png"/><Relationship Id="rId22" Type="http://schemas.openxmlformats.org/officeDocument/2006/relationships/customXml" Target="../ink/ink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42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41.png"/><Relationship Id="rId2" Type="http://schemas.openxmlformats.org/officeDocument/2006/relationships/tags" Target="../tags/tag49.xml"/><Relationship Id="rId16" Type="http://schemas.openxmlformats.org/officeDocument/2006/relationships/chart" Target="../charts/chart13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40.png"/><Relationship Id="rId5" Type="http://schemas.openxmlformats.org/officeDocument/2006/relationships/tags" Target="../tags/tag52.xml"/><Relationship Id="rId15" Type="http://schemas.openxmlformats.org/officeDocument/2006/relationships/image" Target="../media/image132.png"/><Relationship Id="rId10" Type="http://schemas.openxmlformats.org/officeDocument/2006/relationships/image" Target="../media/image139.png"/><Relationship Id="rId4" Type="http://schemas.openxmlformats.org/officeDocument/2006/relationships/tags" Target="../tags/tag51.xml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9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customXml" Target="../ink/ink20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2.png"/><Relationship Id="rId5" Type="http://schemas.openxmlformats.org/officeDocument/2006/relationships/customXml" Target="../ink/ink22.xml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05.png"/><Relationship Id="rId3" Type="http://schemas.openxmlformats.org/officeDocument/2006/relationships/tags" Target="../tags/tag59.xml"/><Relationship Id="rId7" Type="http://schemas.openxmlformats.org/officeDocument/2006/relationships/image" Target="../media/image147.png"/><Relationship Id="rId12" Type="http://schemas.openxmlformats.org/officeDocument/2006/relationships/customXml" Target="../ink/ink2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46.png"/><Relationship Id="rId11" Type="http://schemas.openxmlformats.org/officeDocument/2006/relationships/image" Target="../media/image142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41.png"/><Relationship Id="rId4" Type="http://schemas.openxmlformats.org/officeDocument/2006/relationships/tags" Target="../tags/tag60.xml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08.png"/><Relationship Id="rId3" Type="http://schemas.openxmlformats.org/officeDocument/2006/relationships/tags" Target="../tags/tag63.xml"/><Relationship Id="rId7" Type="http://schemas.openxmlformats.org/officeDocument/2006/relationships/image" Target="../media/image149.png"/><Relationship Id="rId12" Type="http://schemas.openxmlformats.org/officeDocument/2006/relationships/customXml" Target="../ink/ink24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48.png"/><Relationship Id="rId11" Type="http://schemas.openxmlformats.org/officeDocument/2006/relationships/image" Target="../media/image142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41.png"/><Relationship Id="rId4" Type="http://schemas.openxmlformats.org/officeDocument/2006/relationships/tags" Target="../tags/tag64.xml"/><Relationship Id="rId9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11.png"/><Relationship Id="rId3" Type="http://schemas.openxmlformats.org/officeDocument/2006/relationships/tags" Target="../tags/tag67.xml"/><Relationship Id="rId7" Type="http://schemas.openxmlformats.org/officeDocument/2006/relationships/image" Target="../media/image151.png"/><Relationship Id="rId12" Type="http://schemas.openxmlformats.org/officeDocument/2006/relationships/customXml" Target="../ink/ink25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50.png"/><Relationship Id="rId11" Type="http://schemas.openxmlformats.org/officeDocument/2006/relationships/image" Target="../media/image142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41.png"/><Relationship Id="rId4" Type="http://schemas.openxmlformats.org/officeDocument/2006/relationships/tags" Target="../tags/tag68.xml"/><Relationship Id="rId9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14.png"/><Relationship Id="rId3" Type="http://schemas.openxmlformats.org/officeDocument/2006/relationships/tags" Target="../tags/tag71.xml"/><Relationship Id="rId7" Type="http://schemas.openxmlformats.org/officeDocument/2006/relationships/image" Target="../media/image154.png"/><Relationship Id="rId12" Type="http://schemas.openxmlformats.org/officeDocument/2006/relationships/customXml" Target="../ink/ink26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53.png"/><Relationship Id="rId11" Type="http://schemas.openxmlformats.org/officeDocument/2006/relationships/image" Target="../media/image142.pn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141.png"/><Relationship Id="rId4" Type="http://schemas.openxmlformats.org/officeDocument/2006/relationships/tags" Target="../tags/tag72.xml"/><Relationship Id="rId9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tags" Target="../tags/tag75.xml"/><Relationship Id="rId7" Type="http://schemas.openxmlformats.org/officeDocument/2006/relationships/image" Target="../media/image14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216.png"/><Relationship Id="rId5" Type="http://schemas.openxmlformats.org/officeDocument/2006/relationships/tags" Target="../tags/tag77.xml"/><Relationship Id="rId10" Type="http://schemas.openxmlformats.org/officeDocument/2006/relationships/customXml" Target="../ink/ink27.xml"/><Relationship Id="rId4" Type="http://schemas.openxmlformats.org/officeDocument/2006/relationships/tags" Target="../tags/tag76.xml"/><Relationship Id="rId9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8.png"/><Relationship Id="rId4" Type="http://schemas.openxmlformats.org/officeDocument/2006/relationships/customXml" Target="../ink/ink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19.png"/><Relationship Id="rId4" Type="http://schemas.openxmlformats.org/officeDocument/2006/relationships/customXml" Target="../ink/ink2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80.xml"/><Relationship Id="rId7" Type="http://schemas.openxmlformats.org/officeDocument/2006/relationships/image" Target="../media/image16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64.png"/><Relationship Id="rId11" Type="http://schemas.openxmlformats.org/officeDocument/2006/relationships/image" Target="../media/image224.png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30.xml"/><Relationship Id="rId4" Type="http://schemas.openxmlformats.org/officeDocument/2006/relationships/tags" Target="../tags/tag81.xml"/><Relationship Id="rId9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tags" Target="../tags/tag84.xml"/><Relationship Id="rId7" Type="http://schemas.openxmlformats.org/officeDocument/2006/relationships/customXml" Target="../ink/ink3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69.png"/><Relationship Id="rId5" Type="http://schemas.openxmlformats.org/officeDocument/2006/relationships/image" Target="../media/image132.png"/><Relationship Id="rId4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87.xml"/><Relationship Id="rId7" Type="http://schemas.openxmlformats.org/officeDocument/2006/relationships/image" Target="../media/image170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32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8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tags" Target="../tags/tag91.xml"/><Relationship Id="rId7" Type="http://schemas.openxmlformats.org/officeDocument/2006/relationships/image" Target="../media/image13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32.png"/><Relationship Id="rId5" Type="http://schemas.openxmlformats.org/officeDocument/2006/relationships/image" Target="../media/image171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73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14.png"/><Relationship Id="rId5" Type="http://schemas.openxmlformats.org/officeDocument/2006/relationships/image" Target="../media/image172.png"/><Relationship Id="rId4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tags" Target="../tags/tag97.xml"/><Relationship Id="rId7" Type="http://schemas.openxmlformats.org/officeDocument/2006/relationships/image" Target="../media/image177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3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tags" Target="../tags/tag100.xml"/><Relationship Id="rId7" Type="http://schemas.openxmlformats.org/officeDocument/2006/relationships/image" Target="../media/image132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png"/><Relationship Id="rId17" Type="http://schemas.openxmlformats.org/officeDocument/2006/relationships/image" Target="../media/image49.jpg"/><Relationship Id="rId2" Type="http://schemas.openxmlformats.org/officeDocument/2006/relationships/image" Target="../media/image34.jpg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" y="2286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6096000" y="3428999"/>
                </a:moveTo>
                <a:lnTo>
                  <a:pt x="0" y="3428999"/>
                </a:lnTo>
                <a:lnTo>
                  <a:pt x="0" y="0"/>
                </a:lnTo>
                <a:lnTo>
                  <a:pt x="6096000" y="0"/>
                </a:lnTo>
                <a:lnTo>
                  <a:pt x="6096000" y="3428999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4953"/>
            <a:ext cx="6096000" cy="3429000"/>
            <a:chOff x="17" y="2286"/>
            <a:chExt cx="6096000" cy="3429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777" y="2286"/>
              <a:ext cx="3825240" cy="3428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" y="2286"/>
              <a:ext cx="6096000" cy="3428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3741" y="647982"/>
            <a:ext cx="256476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dirty="0">
                <a:solidFill>
                  <a:srgbClr val="FFFFFF"/>
                </a:solidFill>
              </a:rPr>
              <a:t>Machine</a:t>
            </a:r>
            <a:r>
              <a:rPr sz="2700" spc="-10" dirty="0">
                <a:solidFill>
                  <a:srgbClr val="FFFFFF"/>
                </a:solidFill>
              </a:rPr>
              <a:t> Learning Foundations</a:t>
            </a:r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453646" y="1405385"/>
            <a:ext cx="3503929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9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117" y="1843277"/>
            <a:ext cx="5676900" cy="0"/>
          </a:xfrm>
          <a:custGeom>
            <a:avLst/>
            <a:gdLst/>
            <a:ahLst/>
            <a:cxnLst/>
            <a:rect l="l" t="t" r="r" b="b"/>
            <a:pathLst>
              <a:path w="5676900">
                <a:moveTo>
                  <a:pt x="56769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12699" y="3459663"/>
            <a:ext cx="927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262626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A40F1C-79FD-9A70-02F1-7C49353AF0D5}"/>
              </a:ext>
            </a:extLst>
          </p:cNvPr>
          <p:cNvSpPr txBox="1"/>
          <p:nvPr/>
        </p:nvSpPr>
        <p:spPr>
          <a:xfrm>
            <a:off x="80011" y="2815397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Presented by : ilyas tammouch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5809" y="98298"/>
            <a:ext cx="539750" cy="1359535"/>
            <a:chOff x="2145809" y="98298"/>
            <a:chExt cx="539750" cy="1359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8501" y="98298"/>
              <a:ext cx="133799" cy="1584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5809" y="264414"/>
              <a:ext cx="539495" cy="119329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491" y="402201"/>
            <a:ext cx="865536" cy="86395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15379" y="92630"/>
            <a:ext cx="1330960" cy="459105"/>
            <a:chOff x="2515379" y="92630"/>
            <a:chExt cx="1330960" cy="459105"/>
          </a:xfrm>
        </p:grpSpPr>
        <p:sp>
          <p:nvSpPr>
            <p:cNvPr id="7" name="object 7"/>
            <p:cNvSpPr/>
            <p:nvPr/>
          </p:nvSpPr>
          <p:spPr>
            <a:xfrm>
              <a:off x="2517665" y="94919"/>
              <a:ext cx="1326515" cy="454659"/>
            </a:xfrm>
            <a:custGeom>
              <a:avLst/>
              <a:gdLst/>
              <a:ahLst/>
              <a:cxnLst/>
              <a:rect l="l" t="t" r="r" b="b"/>
              <a:pathLst>
                <a:path w="1326514" h="454659">
                  <a:moveTo>
                    <a:pt x="25908" y="434670"/>
                  </a:moveTo>
                  <a:lnTo>
                    <a:pt x="19812" y="430098"/>
                  </a:lnTo>
                  <a:lnTo>
                    <a:pt x="6096" y="430098"/>
                  </a:lnTo>
                  <a:lnTo>
                    <a:pt x="0" y="434670"/>
                  </a:lnTo>
                  <a:lnTo>
                    <a:pt x="0" y="448386"/>
                  </a:lnTo>
                  <a:lnTo>
                    <a:pt x="6096" y="454482"/>
                  </a:lnTo>
                  <a:lnTo>
                    <a:pt x="19812" y="454482"/>
                  </a:lnTo>
                  <a:lnTo>
                    <a:pt x="25908" y="448386"/>
                  </a:lnTo>
                  <a:lnTo>
                    <a:pt x="25908" y="442290"/>
                  </a:lnTo>
                  <a:lnTo>
                    <a:pt x="25908" y="434670"/>
                  </a:lnTo>
                  <a:close/>
                </a:path>
                <a:path w="1326514" h="454659">
                  <a:moveTo>
                    <a:pt x="102108" y="420966"/>
                  </a:moveTo>
                  <a:lnTo>
                    <a:pt x="100215" y="411365"/>
                  </a:lnTo>
                  <a:lnTo>
                    <a:pt x="95059" y="403631"/>
                  </a:lnTo>
                  <a:lnTo>
                    <a:pt x="87312" y="398462"/>
                  </a:lnTo>
                  <a:lnTo>
                    <a:pt x="77724" y="396582"/>
                  </a:lnTo>
                  <a:lnTo>
                    <a:pt x="68122" y="398462"/>
                  </a:lnTo>
                  <a:lnTo>
                    <a:pt x="60388" y="403631"/>
                  </a:lnTo>
                  <a:lnTo>
                    <a:pt x="55219" y="411365"/>
                  </a:lnTo>
                  <a:lnTo>
                    <a:pt x="53340" y="420966"/>
                  </a:lnTo>
                  <a:lnTo>
                    <a:pt x="55219" y="430555"/>
                  </a:lnTo>
                  <a:lnTo>
                    <a:pt x="60388" y="438302"/>
                  </a:lnTo>
                  <a:lnTo>
                    <a:pt x="68122" y="443458"/>
                  </a:lnTo>
                  <a:lnTo>
                    <a:pt x="77724" y="445350"/>
                  </a:lnTo>
                  <a:lnTo>
                    <a:pt x="87312" y="443458"/>
                  </a:lnTo>
                  <a:lnTo>
                    <a:pt x="95059" y="438302"/>
                  </a:lnTo>
                  <a:lnTo>
                    <a:pt x="100215" y="430555"/>
                  </a:lnTo>
                  <a:lnTo>
                    <a:pt x="102108" y="420966"/>
                  </a:lnTo>
                  <a:close/>
                </a:path>
                <a:path w="1326514" h="454659">
                  <a:moveTo>
                    <a:pt x="1326261" y="214058"/>
                  </a:moveTo>
                  <a:lnTo>
                    <a:pt x="1315808" y="185356"/>
                  </a:lnTo>
                  <a:lnTo>
                    <a:pt x="1286256" y="158838"/>
                  </a:lnTo>
                  <a:lnTo>
                    <a:pt x="1287780" y="154266"/>
                  </a:lnTo>
                  <a:lnTo>
                    <a:pt x="1290828" y="151218"/>
                  </a:lnTo>
                  <a:lnTo>
                    <a:pt x="1292352" y="148170"/>
                  </a:lnTo>
                  <a:lnTo>
                    <a:pt x="1296657" y="118656"/>
                  </a:lnTo>
                  <a:lnTo>
                    <a:pt x="1277683" y="91592"/>
                  </a:lnTo>
                  <a:lnTo>
                    <a:pt x="1238986" y="69938"/>
                  </a:lnTo>
                  <a:lnTo>
                    <a:pt x="1184148" y="56730"/>
                  </a:lnTo>
                  <a:lnTo>
                    <a:pt x="1177594" y="44742"/>
                  </a:lnTo>
                  <a:lnTo>
                    <a:pt x="1135380" y="17106"/>
                  </a:lnTo>
                  <a:lnTo>
                    <a:pt x="1086180" y="3937"/>
                  </a:lnTo>
                  <a:lnTo>
                    <a:pt x="1032129" y="914"/>
                  </a:lnTo>
                  <a:lnTo>
                    <a:pt x="979779" y="7886"/>
                  </a:lnTo>
                  <a:lnTo>
                    <a:pt x="935736" y="24726"/>
                  </a:lnTo>
                  <a:lnTo>
                    <a:pt x="926033" y="19291"/>
                  </a:lnTo>
                  <a:lnTo>
                    <a:pt x="915352" y="14439"/>
                  </a:lnTo>
                  <a:lnTo>
                    <a:pt x="903795" y="10147"/>
                  </a:lnTo>
                  <a:lnTo>
                    <a:pt x="891540" y="6438"/>
                  </a:lnTo>
                  <a:lnTo>
                    <a:pt x="842784" y="0"/>
                  </a:lnTo>
                  <a:lnTo>
                    <a:pt x="794194" y="3009"/>
                  </a:lnTo>
                  <a:lnTo>
                    <a:pt x="751586" y="14579"/>
                  </a:lnTo>
                  <a:lnTo>
                    <a:pt x="720852" y="33870"/>
                  </a:lnTo>
                  <a:lnTo>
                    <a:pt x="712558" y="30454"/>
                  </a:lnTo>
                  <a:lnTo>
                    <a:pt x="703707" y="27203"/>
                  </a:lnTo>
                  <a:lnTo>
                    <a:pt x="694270" y="24218"/>
                  </a:lnTo>
                  <a:lnTo>
                    <a:pt x="684276" y="21678"/>
                  </a:lnTo>
                  <a:lnTo>
                    <a:pt x="624840" y="12928"/>
                  </a:lnTo>
                  <a:lnTo>
                    <a:pt x="565404" y="15773"/>
                  </a:lnTo>
                  <a:lnTo>
                    <a:pt x="512826" y="29171"/>
                  </a:lnTo>
                  <a:lnTo>
                    <a:pt x="473964" y="52158"/>
                  </a:lnTo>
                  <a:lnTo>
                    <a:pt x="444334" y="45313"/>
                  </a:lnTo>
                  <a:lnTo>
                    <a:pt x="413004" y="40919"/>
                  </a:lnTo>
                  <a:lnTo>
                    <a:pt x="380517" y="39077"/>
                  </a:lnTo>
                  <a:lnTo>
                    <a:pt x="347472" y="39966"/>
                  </a:lnTo>
                  <a:lnTo>
                    <a:pt x="287020" y="49009"/>
                  </a:lnTo>
                  <a:lnTo>
                    <a:pt x="237324" y="65874"/>
                  </a:lnTo>
                  <a:lnTo>
                    <a:pt x="201091" y="88900"/>
                  </a:lnTo>
                  <a:lnTo>
                    <a:pt x="179832" y="146646"/>
                  </a:lnTo>
                  <a:lnTo>
                    <a:pt x="178308" y="148170"/>
                  </a:lnTo>
                  <a:lnTo>
                    <a:pt x="122301" y="157695"/>
                  </a:lnTo>
                  <a:lnTo>
                    <a:pt x="82296" y="178650"/>
                  </a:lnTo>
                  <a:lnTo>
                    <a:pt x="65405" y="201383"/>
                  </a:lnTo>
                  <a:lnTo>
                    <a:pt x="68389" y="224561"/>
                  </a:lnTo>
                  <a:lnTo>
                    <a:pt x="89357" y="245719"/>
                  </a:lnTo>
                  <a:lnTo>
                    <a:pt x="126492" y="262470"/>
                  </a:lnTo>
                  <a:lnTo>
                    <a:pt x="110528" y="272656"/>
                  </a:lnTo>
                  <a:lnTo>
                    <a:pt x="99441" y="284568"/>
                  </a:lnTo>
                  <a:lnTo>
                    <a:pt x="93484" y="297611"/>
                  </a:lnTo>
                  <a:lnTo>
                    <a:pt x="92964" y="311238"/>
                  </a:lnTo>
                  <a:lnTo>
                    <a:pt x="109105" y="334137"/>
                  </a:lnTo>
                  <a:lnTo>
                    <a:pt x="140970" y="351624"/>
                  </a:lnTo>
                  <a:lnTo>
                    <a:pt x="184251" y="362242"/>
                  </a:lnTo>
                  <a:lnTo>
                    <a:pt x="236220" y="364578"/>
                  </a:lnTo>
                  <a:lnTo>
                    <a:pt x="236220" y="366102"/>
                  </a:lnTo>
                  <a:lnTo>
                    <a:pt x="237744" y="366102"/>
                  </a:lnTo>
                  <a:lnTo>
                    <a:pt x="269341" y="386118"/>
                  </a:lnTo>
                  <a:lnTo>
                    <a:pt x="308102" y="401612"/>
                  </a:lnTo>
                  <a:lnTo>
                    <a:pt x="352183" y="412318"/>
                  </a:lnTo>
                  <a:lnTo>
                    <a:pt x="399783" y="418033"/>
                  </a:lnTo>
                  <a:lnTo>
                    <a:pt x="449097" y="418477"/>
                  </a:lnTo>
                  <a:lnTo>
                    <a:pt x="498297" y="413448"/>
                  </a:lnTo>
                  <a:lnTo>
                    <a:pt x="545592" y="402678"/>
                  </a:lnTo>
                  <a:lnTo>
                    <a:pt x="567182" y="415480"/>
                  </a:lnTo>
                  <a:lnTo>
                    <a:pt x="592645" y="426300"/>
                  </a:lnTo>
                  <a:lnTo>
                    <a:pt x="621233" y="434822"/>
                  </a:lnTo>
                  <a:lnTo>
                    <a:pt x="652272" y="440778"/>
                  </a:lnTo>
                  <a:lnTo>
                    <a:pt x="715251" y="444957"/>
                  </a:lnTo>
                  <a:lnTo>
                    <a:pt x="775385" y="439851"/>
                  </a:lnTo>
                  <a:lnTo>
                    <a:pt x="828713" y="426402"/>
                  </a:lnTo>
                  <a:lnTo>
                    <a:pt x="871283" y="405561"/>
                  </a:lnTo>
                  <a:lnTo>
                    <a:pt x="899160" y="378294"/>
                  </a:lnTo>
                  <a:lnTo>
                    <a:pt x="919365" y="383413"/>
                  </a:lnTo>
                  <a:lnTo>
                    <a:pt x="940879" y="387248"/>
                  </a:lnTo>
                  <a:lnTo>
                    <a:pt x="963231" y="389648"/>
                  </a:lnTo>
                  <a:lnTo>
                    <a:pt x="986028" y="390486"/>
                  </a:lnTo>
                  <a:lnTo>
                    <a:pt x="1052550" y="384289"/>
                  </a:lnTo>
                  <a:lnTo>
                    <a:pt x="1106805" y="367245"/>
                  </a:lnTo>
                  <a:lnTo>
                    <a:pt x="1143330" y="341617"/>
                  </a:lnTo>
                  <a:lnTo>
                    <a:pt x="1156716" y="309714"/>
                  </a:lnTo>
                  <a:lnTo>
                    <a:pt x="1181519" y="307492"/>
                  </a:lnTo>
                  <a:lnTo>
                    <a:pt x="1228293" y="297916"/>
                  </a:lnTo>
                  <a:lnTo>
                    <a:pt x="1292542" y="269290"/>
                  </a:lnTo>
                  <a:lnTo>
                    <a:pt x="1318285" y="242773"/>
                  </a:lnTo>
                  <a:lnTo>
                    <a:pt x="1326261" y="21405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5681" y="450342"/>
              <a:ext cx="74675" cy="746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83078" y="94916"/>
              <a:ext cx="1261110" cy="445134"/>
            </a:xfrm>
            <a:custGeom>
              <a:avLst/>
              <a:gdLst/>
              <a:ahLst/>
              <a:cxnLst/>
              <a:rect l="l" t="t" r="r" b="b"/>
              <a:pathLst>
                <a:path w="1261110" h="445134">
                  <a:moveTo>
                    <a:pt x="114419" y="146637"/>
                  </a:moveTo>
                  <a:lnTo>
                    <a:pt x="135681" y="88896"/>
                  </a:lnTo>
                  <a:lnTo>
                    <a:pt x="171916" y="65877"/>
                  </a:lnTo>
                  <a:lnTo>
                    <a:pt x="221611" y="49003"/>
                  </a:lnTo>
                  <a:lnTo>
                    <a:pt x="282059" y="39957"/>
                  </a:lnTo>
                  <a:lnTo>
                    <a:pt x="315110" y="39076"/>
                  </a:lnTo>
                  <a:lnTo>
                    <a:pt x="347591" y="40909"/>
                  </a:lnTo>
                  <a:lnTo>
                    <a:pt x="378928" y="45315"/>
                  </a:lnTo>
                  <a:lnTo>
                    <a:pt x="408551" y="52149"/>
                  </a:lnTo>
                  <a:lnTo>
                    <a:pt x="447413" y="29170"/>
                  </a:lnTo>
                  <a:lnTo>
                    <a:pt x="499991" y="15763"/>
                  </a:lnTo>
                  <a:lnTo>
                    <a:pt x="559427" y="12930"/>
                  </a:lnTo>
                  <a:lnTo>
                    <a:pt x="618863" y="21669"/>
                  </a:lnTo>
                  <a:lnTo>
                    <a:pt x="628864" y="24217"/>
                  </a:lnTo>
                  <a:lnTo>
                    <a:pt x="638294" y="27193"/>
                  </a:lnTo>
                  <a:lnTo>
                    <a:pt x="647152" y="30456"/>
                  </a:lnTo>
                  <a:lnTo>
                    <a:pt x="655439" y="33861"/>
                  </a:lnTo>
                  <a:lnTo>
                    <a:pt x="686181" y="14573"/>
                  </a:lnTo>
                  <a:lnTo>
                    <a:pt x="728781" y="3000"/>
                  </a:lnTo>
                  <a:lnTo>
                    <a:pt x="777382" y="0"/>
                  </a:lnTo>
                  <a:lnTo>
                    <a:pt x="826127" y="6429"/>
                  </a:lnTo>
                  <a:lnTo>
                    <a:pt x="838390" y="10144"/>
                  </a:lnTo>
                  <a:lnTo>
                    <a:pt x="849939" y="14430"/>
                  </a:lnTo>
                  <a:lnTo>
                    <a:pt x="860631" y="19288"/>
                  </a:lnTo>
                  <a:lnTo>
                    <a:pt x="870323" y="24717"/>
                  </a:lnTo>
                  <a:lnTo>
                    <a:pt x="914376" y="7881"/>
                  </a:lnTo>
                  <a:lnTo>
                    <a:pt x="966716" y="904"/>
                  </a:lnTo>
                  <a:lnTo>
                    <a:pt x="1020770" y="3929"/>
                  </a:lnTo>
                  <a:lnTo>
                    <a:pt x="1069967" y="17097"/>
                  </a:lnTo>
                  <a:lnTo>
                    <a:pt x="1087659" y="24788"/>
                  </a:lnTo>
                  <a:lnTo>
                    <a:pt x="1101780" y="34051"/>
                  </a:lnTo>
                  <a:lnTo>
                    <a:pt x="1112186" y="44743"/>
                  </a:lnTo>
                  <a:lnTo>
                    <a:pt x="1118735" y="56721"/>
                  </a:lnTo>
                  <a:lnTo>
                    <a:pt x="1173575" y="69937"/>
                  </a:lnTo>
                  <a:lnTo>
                    <a:pt x="1212270" y="91582"/>
                  </a:lnTo>
                  <a:lnTo>
                    <a:pt x="1231249" y="118657"/>
                  </a:lnTo>
                  <a:lnTo>
                    <a:pt x="1226939" y="148161"/>
                  </a:lnTo>
                  <a:lnTo>
                    <a:pt x="1225415" y="151209"/>
                  </a:lnTo>
                  <a:lnTo>
                    <a:pt x="1222367" y="154257"/>
                  </a:lnTo>
                  <a:lnTo>
                    <a:pt x="1220843" y="158829"/>
                  </a:lnTo>
                  <a:lnTo>
                    <a:pt x="1250396" y="185346"/>
                  </a:lnTo>
                  <a:lnTo>
                    <a:pt x="1260857" y="214059"/>
                  </a:lnTo>
                  <a:lnTo>
                    <a:pt x="1252883" y="242771"/>
                  </a:lnTo>
                  <a:lnTo>
                    <a:pt x="1184267" y="291417"/>
                  </a:lnTo>
                  <a:lnTo>
                    <a:pt x="1140071" y="303418"/>
                  </a:lnTo>
                  <a:lnTo>
                    <a:pt x="1091303" y="309705"/>
                  </a:lnTo>
                  <a:lnTo>
                    <a:pt x="1077920" y="341614"/>
                  </a:lnTo>
                  <a:lnTo>
                    <a:pt x="1041392" y="367236"/>
                  </a:lnTo>
                  <a:lnTo>
                    <a:pt x="987147" y="384286"/>
                  </a:lnTo>
                  <a:lnTo>
                    <a:pt x="920615" y="390477"/>
                  </a:lnTo>
                  <a:lnTo>
                    <a:pt x="897826" y="389643"/>
                  </a:lnTo>
                  <a:lnTo>
                    <a:pt x="875466" y="387238"/>
                  </a:lnTo>
                  <a:lnTo>
                    <a:pt x="853963" y="383405"/>
                  </a:lnTo>
                  <a:lnTo>
                    <a:pt x="833747" y="378285"/>
                  </a:lnTo>
                  <a:lnTo>
                    <a:pt x="805876" y="405558"/>
                  </a:lnTo>
                  <a:lnTo>
                    <a:pt x="763301" y="426395"/>
                  </a:lnTo>
                  <a:lnTo>
                    <a:pt x="709973" y="439842"/>
                  </a:lnTo>
                  <a:lnTo>
                    <a:pt x="649842" y="444951"/>
                  </a:lnTo>
                  <a:lnTo>
                    <a:pt x="586859" y="440769"/>
                  </a:lnTo>
                  <a:lnTo>
                    <a:pt x="555831" y="434816"/>
                  </a:lnTo>
                  <a:lnTo>
                    <a:pt x="527232" y="426291"/>
                  </a:lnTo>
                  <a:lnTo>
                    <a:pt x="501777" y="415480"/>
                  </a:lnTo>
                  <a:lnTo>
                    <a:pt x="480179" y="402669"/>
                  </a:lnTo>
                  <a:lnTo>
                    <a:pt x="432895" y="413439"/>
                  </a:lnTo>
                  <a:lnTo>
                    <a:pt x="383691" y="418478"/>
                  </a:lnTo>
                  <a:lnTo>
                    <a:pt x="334381" y="418024"/>
                  </a:lnTo>
                  <a:lnTo>
                    <a:pt x="286777" y="412319"/>
                  </a:lnTo>
                  <a:lnTo>
                    <a:pt x="242692" y="401603"/>
                  </a:lnTo>
                  <a:lnTo>
                    <a:pt x="203939" y="386114"/>
                  </a:lnTo>
                  <a:lnTo>
                    <a:pt x="172331" y="366093"/>
                  </a:lnTo>
                  <a:lnTo>
                    <a:pt x="170807" y="366093"/>
                  </a:lnTo>
                  <a:lnTo>
                    <a:pt x="170807" y="364569"/>
                  </a:lnTo>
                  <a:lnTo>
                    <a:pt x="169283" y="364569"/>
                  </a:lnTo>
                  <a:lnTo>
                    <a:pt x="118848" y="362235"/>
                  </a:lnTo>
                  <a:lnTo>
                    <a:pt x="75557" y="351615"/>
                  </a:lnTo>
                  <a:lnTo>
                    <a:pt x="43695" y="334137"/>
                  </a:lnTo>
                  <a:lnTo>
                    <a:pt x="27551" y="311229"/>
                  </a:lnTo>
                  <a:lnTo>
                    <a:pt x="28074" y="297608"/>
                  </a:lnTo>
                  <a:lnTo>
                    <a:pt x="34028" y="284559"/>
                  </a:lnTo>
                  <a:lnTo>
                    <a:pt x="45124" y="272653"/>
                  </a:lnTo>
                  <a:lnTo>
                    <a:pt x="61079" y="262461"/>
                  </a:lnTo>
                  <a:lnTo>
                    <a:pt x="23955" y="245721"/>
                  </a:lnTo>
                  <a:lnTo>
                    <a:pt x="2976" y="224551"/>
                  </a:lnTo>
                  <a:lnTo>
                    <a:pt x="0" y="201382"/>
                  </a:lnTo>
                  <a:lnTo>
                    <a:pt x="16883" y="178641"/>
                  </a:lnTo>
                  <a:lnTo>
                    <a:pt x="34456" y="167020"/>
                  </a:lnTo>
                  <a:lnTo>
                    <a:pt x="56888" y="157686"/>
                  </a:lnTo>
                  <a:lnTo>
                    <a:pt x="83319" y="151209"/>
                  </a:lnTo>
                  <a:lnTo>
                    <a:pt x="112895" y="148161"/>
                  </a:lnTo>
                  <a:lnTo>
                    <a:pt x="114419" y="146637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7665" y="525018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5" h="24765">
                  <a:moveTo>
                    <a:pt x="25908" y="12192"/>
                  </a:moveTo>
                  <a:lnTo>
                    <a:pt x="25908" y="18288"/>
                  </a:lnTo>
                  <a:lnTo>
                    <a:pt x="19812" y="24384"/>
                  </a:lnTo>
                  <a:lnTo>
                    <a:pt x="12192" y="24384"/>
                  </a:lnTo>
                  <a:lnTo>
                    <a:pt x="6096" y="24384"/>
                  </a:lnTo>
                  <a:lnTo>
                    <a:pt x="0" y="18288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9812" y="0"/>
                  </a:lnTo>
                  <a:lnTo>
                    <a:pt x="25908" y="4572"/>
                  </a:lnTo>
                  <a:lnTo>
                    <a:pt x="25908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1005" y="491490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4" h="48895">
                  <a:moveTo>
                    <a:pt x="48767" y="24383"/>
                  </a:moveTo>
                  <a:lnTo>
                    <a:pt x="46886" y="33980"/>
                  </a:lnTo>
                  <a:lnTo>
                    <a:pt x="41719" y="41719"/>
                  </a:lnTo>
                  <a:lnTo>
                    <a:pt x="33980" y="46886"/>
                  </a:lnTo>
                  <a:lnTo>
                    <a:pt x="24383" y="48767"/>
                  </a:lnTo>
                  <a:lnTo>
                    <a:pt x="14787" y="46886"/>
                  </a:lnTo>
                  <a:lnTo>
                    <a:pt x="7048" y="41719"/>
                  </a:lnTo>
                  <a:lnTo>
                    <a:pt x="1881" y="33980"/>
                  </a:lnTo>
                  <a:lnTo>
                    <a:pt x="0" y="24383"/>
                  </a:lnTo>
                  <a:lnTo>
                    <a:pt x="1881" y="14787"/>
                  </a:lnTo>
                  <a:lnTo>
                    <a:pt x="7048" y="7048"/>
                  </a:lnTo>
                  <a:lnTo>
                    <a:pt x="14787" y="1881"/>
                  </a:lnTo>
                  <a:lnTo>
                    <a:pt x="24383" y="0"/>
                  </a:lnTo>
                  <a:lnTo>
                    <a:pt x="33980" y="1881"/>
                  </a:lnTo>
                  <a:lnTo>
                    <a:pt x="41719" y="7048"/>
                  </a:lnTo>
                  <a:lnTo>
                    <a:pt x="46886" y="14787"/>
                  </a:lnTo>
                  <a:lnTo>
                    <a:pt x="48767" y="2438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3395" y="448056"/>
              <a:ext cx="79248" cy="792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45681" y="118110"/>
              <a:ext cx="1156970" cy="378460"/>
            </a:xfrm>
            <a:custGeom>
              <a:avLst/>
              <a:gdLst/>
              <a:ahLst/>
              <a:cxnLst/>
              <a:rect l="l" t="t" r="r" b="b"/>
              <a:pathLst>
                <a:path w="1156970" h="378459">
                  <a:moveTo>
                    <a:pt x="74675" y="245364"/>
                  </a:moveTo>
                  <a:lnTo>
                    <a:pt x="55292" y="245673"/>
                  </a:lnTo>
                  <a:lnTo>
                    <a:pt x="36194" y="244411"/>
                  </a:lnTo>
                  <a:lnTo>
                    <a:pt x="17668" y="241720"/>
                  </a:lnTo>
                  <a:lnTo>
                    <a:pt x="0" y="237744"/>
                  </a:lnTo>
                </a:path>
                <a:path w="1156970" h="378459">
                  <a:moveTo>
                    <a:pt x="140207" y="335280"/>
                  </a:moveTo>
                  <a:lnTo>
                    <a:pt x="132183" y="336399"/>
                  </a:lnTo>
                  <a:lnTo>
                    <a:pt x="124015" y="337375"/>
                  </a:lnTo>
                  <a:lnTo>
                    <a:pt x="115562" y="338066"/>
                  </a:lnTo>
                  <a:lnTo>
                    <a:pt x="106679" y="338328"/>
                  </a:lnTo>
                </a:path>
                <a:path w="1156970" h="378459">
                  <a:moveTo>
                    <a:pt x="417575" y="377952"/>
                  </a:moveTo>
                  <a:lnTo>
                    <a:pt x="412146" y="374237"/>
                  </a:lnTo>
                  <a:lnTo>
                    <a:pt x="407289" y="369951"/>
                  </a:lnTo>
                  <a:lnTo>
                    <a:pt x="403002" y="365093"/>
                  </a:lnTo>
                  <a:lnTo>
                    <a:pt x="399288" y="359664"/>
                  </a:lnTo>
                </a:path>
                <a:path w="1156970" h="378459">
                  <a:moveTo>
                    <a:pt x="778763" y="333756"/>
                  </a:moveTo>
                  <a:lnTo>
                    <a:pt x="777240" y="339852"/>
                  </a:lnTo>
                  <a:lnTo>
                    <a:pt x="774192" y="347472"/>
                  </a:lnTo>
                  <a:lnTo>
                    <a:pt x="771144" y="353568"/>
                  </a:lnTo>
                </a:path>
                <a:path w="1156970" h="378459">
                  <a:moveTo>
                    <a:pt x="932688" y="211836"/>
                  </a:moveTo>
                  <a:lnTo>
                    <a:pt x="972764" y="224766"/>
                  </a:lnTo>
                  <a:lnTo>
                    <a:pt x="1002982" y="242125"/>
                  </a:lnTo>
                  <a:lnTo>
                    <a:pt x="1022056" y="262628"/>
                  </a:lnTo>
                  <a:lnTo>
                    <a:pt x="1028700" y="284988"/>
                  </a:lnTo>
                </a:path>
                <a:path w="1156970" h="378459">
                  <a:moveTo>
                    <a:pt x="1156715" y="134112"/>
                  </a:moveTo>
                  <a:lnTo>
                    <a:pt x="1148762" y="141827"/>
                  </a:lnTo>
                  <a:lnTo>
                    <a:pt x="1138809" y="148971"/>
                  </a:lnTo>
                  <a:lnTo>
                    <a:pt x="1127140" y="155543"/>
                  </a:lnTo>
                  <a:lnTo>
                    <a:pt x="1114044" y="161544"/>
                  </a:lnTo>
                </a:path>
                <a:path w="1156970" h="378459">
                  <a:moveTo>
                    <a:pt x="1056132" y="32004"/>
                  </a:moveTo>
                  <a:lnTo>
                    <a:pt x="1057655" y="35052"/>
                  </a:lnTo>
                  <a:lnTo>
                    <a:pt x="1057655" y="39624"/>
                  </a:lnTo>
                  <a:lnTo>
                    <a:pt x="1057655" y="44195"/>
                  </a:lnTo>
                </a:path>
                <a:path w="1156970" h="378459">
                  <a:moveTo>
                    <a:pt x="786384" y="16764"/>
                  </a:moveTo>
                  <a:lnTo>
                    <a:pt x="790360" y="12215"/>
                  </a:lnTo>
                  <a:lnTo>
                    <a:pt x="795337" y="7810"/>
                  </a:lnTo>
                  <a:lnTo>
                    <a:pt x="801171" y="3690"/>
                  </a:lnTo>
                  <a:lnTo>
                    <a:pt x="807719" y="0"/>
                  </a:lnTo>
                </a:path>
                <a:path w="1156970" h="378459">
                  <a:moveTo>
                    <a:pt x="583691" y="24383"/>
                  </a:moveTo>
                  <a:lnTo>
                    <a:pt x="585215" y="19812"/>
                  </a:lnTo>
                  <a:lnTo>
                    <a:pt x="589788" y="13716"/>
                  </a:lnTo>
                  <a:lnTo>
                    <a:pt x="594360" y="9144"/>
                  </a:lnTo>
                </a:path>
                <a:path w="1156970" h="378459">
                  <a:moveTo>
                    <a:pt x="345947" y="28956"/>
                  </a:moveTo>
                  <a:lnTo>
                    <a:pt x="355973" y="32385"/>
                  </a:lnTo>
                  <a:lnTo>
                    <a:pt x="365569" y="35814"/>
                  </a:lnTo>
                  <a:lnTo>
                    <a:pt x="374880" y="39242"/>
                  </a:lnTo>
                  <a:lnTo>
                    <a:pt x="384047" y="42671"/>
                  </a:lnTo>
                </a:path>
                <a:path w="1156970" h="378459">
                  <a:moveTo>
                    <a:pt x="57911" y="138684"/>
                  </a:moveTo>
                  <a:lnTo>
                    <a:pt x="54863" y="134112"/>
                  </a:lnTo>
                  <a:lnTo>
                    <a:pt x="51815" y="128016"/>
                  </a:lnTo>
                  <a:lnTo>
                    <a:pt x="51815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19437" y="201537"/>
            <a:ext cx="6978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65"/>
              </a:lnSpc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May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be</a:t>
            </a:r>
            <a:r>
              <a:rPr sz="800" spc="-3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apple…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spc="-50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Help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me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997" y="122237"/>
            <a:ext cx="1257935" cy="1336040"/>
            <a:chOff x="220997" y="122237"/>
            <a:chExt cx="1257935" cy="13360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997" y="302514"/>
              <a:ext cx="565404" cy="11551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596" y="124777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546996" y="257675"/>
                  </a:moveTo>
                  <a:lnTo>
                    <a:pt x="482965" y="255460"/>
                  </a:lnTo>
                  <a:lnTo>
                    <a:pt x="433054" y="246316"/>
                  </a:lnTo>
                  <a:lnTo>
                    <a:pt x="394573" y="232600"/>
                  </a:lnTo>
                  <a:lnTo>
                    <a:pt x="339879" y="240330"/>
                  </a:lnTo>
                  <a:lnTo>
                    <a:pt x="282918" y="241768"/>
                  </a:lnTo>
                  <a:lnTo>
                    <a:pt x="228006" y="237209"/>
                  </a:lnTo>
                  <a:lnTo>
                    <a:pt x="179457" y="226943"/>
                  </a:lnTo>
                  <a:lnTo>
                    <a:pt x="141589" y="211264"/>
                  </a:lnTo>
                  <a:lnTo>
                    <a:pt x="138541" y="211264"/>
                  </a:lnTo>
                  <a:lnTo>
                    <a:pt x="97512" y="209692"/>
                  </a:lnTo>
                  <a:lnTo>
                    <a:pt x="61769" y="203263"/>
                  </a:lnTo>
                  <a:lnTo>
                    <a:pt x="35456" y="192833"/>
                  </a:lnTo>
                  <a:lnTo>
                    <a:pt x="22717" y="179260"/>
                  </a:lnTo>
                  <a:lnTo>
                    <a:pt x="22717" y="172188"/>
                  </a:lnTo>
                  <a:lnTo>
                    <a:pt x="27289" y="164972"/>
                  </a:lnTo>
                  <a:lnTo>
                    <a:pt x="36433" y="158043"/>
                  </a:lnTo>
                  <a:lnTo>
                    <a:pt x="50149" y="151828"/>
                  </a:lnTo>
                  <a:lnTo>
                    <a:pt x="19145" y="142065"/>
                  </a:lnTo>
                  <a:lnTo>
                    <a:pt x="2143" y="129730"/>
                  </a:lnTo>
                  <a:lnTo>
                    <a:pt x="0" y="116252"/>
                  </a:lnTo>
                  <a:lnTo>
                    <a:pt x="13573" y="103060"/>
                  </a:lnTo>
                  <a:lnTo>
                    <a:pt x="28313" y="96583"/>
                  </a:lnTo>
                  <a:lnTo>
                    <a:pt x="46910" y="91249"/>
                  </a:lnTo>
                  <a:lnTo>
                    <a:pt x="68651" y="87629"/>
                  </a:lnTo>
                  <a:lnTo>
                    <a:pt x="92821" y="86296"/>
                  </a:lnTo>
                  <a:lnTo>
                    <a:pt x="92821" y="84772"/>
                  </a:lnTo>
                  <a:lnTo>
                    <a:pt x="124444" y="44005"/>
                  </a:lnTo>
                  <a:lnTo>
                    <a:pt x="170830" y="30337"/>
                  </a:lnTo>
                  <a:lnTo>
                    <a:pt x="231505" y="23812"/>
                  </a:lnTo>
                  <a:lnTo>
                    <a:pt x="258841" y="22621"/>
                  </a:lnTo>
                  <a:lnTo>
                    <a:pt x="285607" y="23431"/>
                  </a:lnTo>
                  <a:lnTo>
                    <a:pt x="311229" y="25955"/>
                  </a:lnTo>
                  <a:lnTo>
                    <a:pt x="335137" y="29908"/>
                  </a:lnTo>
                  <a:lnTo>
                    <a:pt x="367641" y="16549"/>
                  </a:lnTo>
                  <a:lnTo>
                    <a:pt x="411146" y="8762"/>
                  </a:lnTo>
                  <a:lnTo>
                    <a:pt x="460081" y="6977"/>
                  </a:lnTo>
                  <a:lnTo>
                    <a:pt x="508873" y="11620"/>
                  </a:lnTo>
                  <a:lnTo>
                    <a:pt x="516850" y="13668"/>
                  </a:lnTo>
                  <a:lnTo>
                    <a:pt x="532233" y="17192"/>
                  </a:lnTo>
                  <a:lnTo>
                    <a:pt x="539353" y="19240"/>
                  </a:lnTo>
                  <a:lnTo>
                    <a:pt x="564903" y="8501"/>
                  </a:lnTo>
                  <a:lnTo>
                    <a:pt x="599741" y="1904"/>
                  </a:lnTo>
                  <a:lnTo>
                    <a:pt x="639437" y="166"/>
                  </a:lnTo>
                  <a:lnTo>
                    <a:pt x="679561" y="4000"/>
                  </a:lnTo>
                  <a:lnTo>
                    <a:pt x="716137" y="13144"/>
                  </a:lnTo>
                  <a:lnTo>
                    <a:pt x="752141" y="4071"/>
                  </a:lnTo>
                  <a:lnTo>
                    <a:pt x="795004" y="0"/>
                  </a:lnTo>
                  <a:lnTo>
                    <a:pt x="839581" y="1357"/>
                  </a:lnTo>
                  <a:lnTo>
                    <a:pt x="880729" y="8572"/>
                  </a:lnTo>
                  <a:lnTo>
                    <a:pt x="894397" y="13668"/>
                  </a:lnTo>
                  <a:lnTo>
                    <a:pt x="905494" y="19621"/>
                  </a:lnTo>
                  <a:lnTo>
                    <a:pt x="913733" y="26146"/>
                  </a:lnTo>
                  <a:lnTo>
                    <a:pt x="918829" y="32956"/>
                  </a:lnTo>
                  <a:lnTo>
                    <a:pt x="964596" y="40433"/>
                  </a:lnTo>
                  <a:lnTo>
                    <a:pt x="996934" y="52768"/>
                  </a:lnTo>
                  <a:lnTo>
                    <a:pt x="1012698" y="68532"/>
                  </a:lnTo>
                  <a:lnTo>
                    <a:pt x="1008745" y="86296"/>
                  </a:lnTo>
                  <a:lnTo>
                    <a:pt x="1004173" y="90868"/>
                  </a:lnTo>
                  <a:lnTo>
                    <a:pt x="1031986" y="110728"/>
                  </a:lnTo>
                  <a:lnTo>
                    <a:pt x="1016174" y="152161"/>
                  </a:lnTo>
                  <a:lnTo>
                    <a:pt x="973693" y="168592"/>
                  </a:lnTo>
                  <a:lnTo>
                    <a:pt x="917757" y="177807"/>
                  </a:lnTo>
                  <a:lnTo>
                    <a:pt x="897493" y="179260"/>
                  </a:lnTo>
                  <a:lnTo>
                    <a:pt x="886515" y="197572"/>
                  </a:lnTo>
                  <a:lnTo>
                    <a:pt x="856535" y="212597"/>
                  </a:lnTo>
                  <a:lnTo>
                    <a:pt x="811982" y="222765"/>
                  </a:lnTo>
                  <a:lnTo>
                    <a:pt x="757285" y="226504"/>
                  </a:lnTo>
                  <a:lnTo>
                    <a:pt x="738163" y="225313"/>
                  </a:lnTo>
                  <a:lnTo>
                    <a:pt x="719756" y="223837"/>
                  </a:lnTo>
                  <a:lnTo>
                    <a:pt x="702206" y="221789"/>
                  </a:lnTo>
                  <a:lnTo>
                    <a:pt x="685657" y="218884"/>
                  </a:lnTo>
                  <a:lnTo>
                    <a:pt x="655058" y="238101"/>
                  </a:lnTo>
                  <a:lnTo>
                    <a:pt x="606599" y="251459"/>
                  </a:lnTo>
                  <a:lnTo>
                    <a:pt x="546996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65" y="380238"/>
              <a:ext cx="105156" cy="899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0596" y="124777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92821" y="84772"/>
                  </a:moveTo>
                  <a:lnTo>
                    <a:pt x="124444" y="44005"/>
                  </a:lnTo>
                  <a:lnTo>
                    <a:pt x="170830" y="30337"/>
                  </a:lnTo>
                  <a:lnTo>
                    <a:pt x="231505" y="23812"/>
                  </a:lnTo>
                  <a:lnTo>
                    <a:pt x="258841" y="22621"/>
                  </a:lnTo>
                  <a:lnTo>
                    <a:pt x="285607" y="23431"/>
                  </a:lnTo>
                  <a:lnTo>
                    <a:pt x="311229" y="25955"/>
                  </a:lnTo>
                  <a:lnTo>
                    <a:pt x="335137" y="29908"/>
                  </a:lnTo>
                  <a:lnTo>
                    <a:pt x="367641" y="16549"/>
                  </a:lnTo>
                  <a:lnTo>
                    <a:pt x="411146" y="8762"/>
                  </a:lnTo>
                  <a:lnTo>
                    <a:pt x="460081" y="6977"/>
                  </a:lnTo>
                  <a:lnTo>
                    <a:pt x="508873" y="11620"/>
                  </a:lnTo>
                  <a:lnTo>
                    <a:pt x="516850" y="13668"/>
                  </a:lnTo>
                  <a:lnTo>
                    <a:pt x="524684" y="15430"/>
                  </a:lnTo>
                  <a:lnTo>
                    <a:pt x="532233" y="17192"/>
                  </a:lnTo>
                  <a:lnTo>
                    <a:pt x="539353" y="19240"/>
                  </a:lnTo>
                  <a:lnTo>
                    <a:pt x="564903" y="8501"/>
                  </a:lnTo>
                  <a:lnTo>
                    <a:pt x="599741" y="1904"/>
                  </a:lnTo>
                  <a:lnTo>
                    <a:pt x="639437" y="166"/>
                  </a:lnTo>
                  <a:lnTo>
                    <a:pt x="679561" y="4000"/>
                  </a:lnTo>
                  <a:lnTo>
                    <a:pt x="689562" y="5643"/>
                  </a:lnTo>
                  <a:lnTo>
                    <a:pt x="698992" y="8000"/>
                  </a:lnTo>
                  <a:lnTo>
                    <a:pt x="707850" y="10644"/>
                  </a:lnTo>
                  <a:lnTo>
                    <a:pt x="716137" y="13144"/>
                  </a:lnTo>
                  <a:lnTo>
                    <a:pt x="752141" y="4071"/>
                  </a:lnTo>
                  <a:lnTo>
                    <a:pt x="795004" y="0"/>
                  </a:lnTo>
                  <a:lnTo>
                    <a:pt x="839581" y="1357"/>
                  </a:lnTo>
                  <a:lnTo>
                    <a:pt x="880729" y="8572"/>
                  </a:lnTo>
                  <a:lnTo>
                    <a:pt x="894397" y="13668"/>
                  </a:lnTo>
                  <a:lnTo>
                    <a:pt x="905494" y="19621"/>
                  </a:lnTo>
                  <a:lnTo>
                    <a:pt x="913733" y="26146"/>
                  </a:lnTo>
                  <a:lnTo>
                    <a:pt x="918829" y="32956"/>
                  </a:lnTo>
                  <a:lnTo>
                    <a:pt x="964596" y="40433"/>
                  </a:lnTo>
                  <a:lnTo>
                    <a:pt x="996934" y="52768"/>
                  </a:lnTo>
                  <a:lnTo>
                    <a:pt x="1012698" y="68532"/>
                  </a:lnTo>
                  <a:lnTo>
                    <a:pt x="1008745" y="86296"/>
                  </a:lnTo>
                  <a:lnTo>
                    <a:pt x="1007221" y="87820"/>
                  </a:lnTo>
                  <a:lnTo>
                    <a:pt x="1005697" y="89344"/>
                  </a:lnTo>
                  <a:lnTo>
                    <a:pt x="1004173" y="90868"/>
                  </a:lnTo>
                  <a:lnTo>
                    <a:pt x="1031986" y="110728"/>
                  </a:lnTo>
                  <a:lnTo>
                    <a:pt x="1035796" y="132016"/>
                  </a:lnTo>
                  <a:lnTo>
                    <a:pt x="973693" y="168592"/>
                  </a:lnTo>
                  <a:lnTo>
                    <a:pt x="917757" y="177807"/>
                  </a:lnTo>
                  <a:lnTo>
                    <a:pt x="897493" y="179260"/>
                  </a:lnTo>
                  <a:lnTo>
                    <a:pt x="886515" y="197572"/>
                  </a:lnTo>
                  <a:lnTo>
                    <a:pt x="856535" y="212597"/>
                  </a:lnTo>
                  <a:lnTo>
                    <a:pt x="811982" y="222765"/>
                  </a:lnTo>
                  <a:lnTo>
                    <a:pt x="757285" y="226504"/>
                  </a:lnTo>
                  <a:lnTo>
                    <a:pt x="738163" y="225313"/>
                  </a:lnTo>
                  <a:lnTo>
                    <a:pt x="719756" y="223837"/>
                  </a:lnTo>
                  <a:lnTo>
                    <a:pt x="702206" y="221789"/>
                  </a:lnTo>
                  <a:lnTo>
                    <a:pt x="685657" y="218884"/>
                  </a:lnTo>
                  <a:lnTo>
                    <a:pt x="655058" y="238101"/>
                  </a:lnTo>
                  <a:lnTo>
                    <a:pt x="606599" y="251459"/>
                  </a:lnTo>
                  <a:lnTo>
                    <a:pt x="546996" y="257675"/>
                  </a:lnTo>
                  <a:lnTo>
                    <a:pt x="482965" y="255460"/>
                  </a:lnTo>
                  <a:lnTo>
                    <a:pt x="456723" y="251460"/>
                  </a:lnTo>
                  <a:lnTo>
                    <a:pt x="433054" y="246316"/>
                  </a:lnTo>
                  <a:lnTo>
                    <a:pt x="412241" y="240029"/>
                  </a:lnTo>
                  <a:lnTo>
                    <a:pt x="394573" y="232600"/>
                  </a:lnTo>
                  <a:lnTo>
                    <a:pt x="339879" y="240330"/>
                  </a:lnTo>
                  <a:lnTo>
                    <a:pt x="282918" y="241768"/>
                  </a:lnTo>
                  <a:lnTo>
                    <a:pt x="228006" y="237209"/>
                  </a:lnTo>
                  <a:lnTo>
                    <a:pt x="179457" y="226943"/>
                  </a:lnTo>
                  <a:lnTo>
                    <a:pt x="141589" y="211264"/>
                  </a:lnTo>
                  <a:lnTo>
                    <a:pt x="140065" y="211264"/>
                  </a:lnTo>
                  <a:lnTo>
                    <a:pt x="138541" y="211264"/>
                  </a:lnTo>
                  <a:lnTo>
                    <a:pt x="97512" y="209692"/>
                  </a:lnTo>
                  <a:lnTo>
                    <a:pt x="61769" y="203263"/>
                  </a:lnTo>
                  <a:lnTo>
                    <a:pt x="35456" y="192833"/>
                  </a:lnTo>
                  <a:lnTo>
                    <a:pt x="22717" y="179260"/>
                  </a:lnTo>
                  <a:lnTo>
                    <a:pt x="22717" y="172188"/>
                  </a:lnTo>
                  <a:lnTo>
                    <a:pt x="27289" y="164972"/>
                  </a:lnTo>
                  <a:lnTo>
                    <a:pt x="36433" y="158043"/>
                  </a:lnTo>
                  <a:lnTo>
                    <a:pt x="50149" y="151828"/>
                  </a:lnTo>
                  <a:lnTo>
                    <a:pt x="19145" y="142065"/>
                  </a:lnTo>
                  <a:lnTo>
                    <a:pt x="2143" y="129730"/>
                  </a:lnTo>
                  <a:lnTo>
                    <a:pt x="0" y="116252"/>
                  </a:lnTo>
                  <a:lnTo>
                    <a:pt x="13573" y="103060"/>
                  </a:lnTo>
                  <a:lnTo>
                    <a:pt x="28313" y="96583"/>
                  </a:lnTo>
                  <a:lnTo>
                    <a:pt x="46910" y="91249"/>
                  </a:lnTo>
                  <a:lnTo>
                    <a:pt x="68651" y="87629"/>
                  </a:lnTo>
                  <a:lnTo>
                    <a:pt x="92821" y="86296"/>
                  </a:lnTo>
                  <a:lnTo>
                    <a:pt x="92821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579" y="377952"/>
              <a:ext cx="109728" cy="944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2269" y="137922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30" h="219710">
                  <a:moveTo>
                    <a:pt x="60959" y="141731"/>
                  </a:moveTo>
                  <a:lnTo>
                    <a:pt x="45005" y="142089"/>
                  </a:lnTo>
                  <a:lnTo>
                    <a:pt x="29336" y="141160"/>
                  </a:lnTo>
                  <a:lnTo>
                    <a:pt x="14239" y="139374"/>
                  </a:lnTo>
                  <a:lnTo>
                    <a:pt x="0" y="137159"/>
                  </a:lnTo>
                </a:path>
                <a:path w="951230" h="219710">
                  <a:moveTo>
                    <a:pt x="114299" y="193547"/>
                  </a:moveTo>
                  <a:lnTo>
                    <a:pt x="107441" y="194667"/>
                  </a:lnTo>
                  <a:lnTo>
                    <a:pt x="100583" y="195643"/>
                  </a:lnTo>
                  <a:lnTo>
                    <a:pt x="93725" y="196334"/>
                  </a:lnTo>
                  <a:lnTo>
                    <a:pt x="86867" y="196595"/>
                  </a:lnTo>
                </a:path>
                <a:path w="951230" h="219710">
                  <a:moveTo>
                    <a:pt x="342900" y="219455"/>
                  </a:moveTo>
                  <a:lnTo>
                    <a:pt x="336803" y="216407"/>
                  </a:lnTo>
                  <a:lnTo>
                    <a:pt x="332231" y="211835"/>
                  </a:lnTo>
                  <a:lnTo>
                    <a:pt x="327659" y="208787"/>
                  </a:lnTo>
                </a:path>
                <a:path w="951230" h="219710">
                  <a:moveTo>
                    <a:pt x="640079" y="193547"/>
                  </a:moveTo>
                  <a:lnTo>
                    <a:pt x="638555" y="196595"/>
                  </a:lnTo>
                  <a:lnTo>
                    <a:pt x="637032" y="201167"/>
                  </a:lnTo>
                  <a:lnTo>
                    <a:pt x="633983" y="204215"/>
                  </a:lnTo>
                </a:path>
                <a:path w="951230" h="219710">
                  <a:moveTo>
                    <a:pt x="766572" y="123443"/>
                  </a:moveTo>
                  <a:lnTo>
                    <a:pt x="799528" y="130754"/>
                  </a:lnTo>
                  <a:lnTo>
                    <a:pt x="824484" y="140779"/>
                  </a:lnTo>
                  <a:lnTo>
                    <a:pt x="840295" y="152804"/>
                  </a:lnTo>
                  <a:lnTo>
                    <a:pt x="845820" y="166115"/>
                  </a:lnTo>
                </a:path>
                <a:path w="951230" h="219710">
                  <a:moveTo>
                    <a:pt x="950976" y="77723"/>
                  </a:moveTo>
                  <a:lnTo>
                    <a:pt x="944427" y="82034"/>
                  </a:lnTo>
                  <a:lnTo>
                    <a:pt x="936307" y="85915"/>
                  </a:lnTo>
                  <a:lnTo>
                    <a:pt x="926758" y="89511"/>
                  </a:lnTo>
                  <a:lnTo>
                    <a:pt x="915924" y="92963"/>
                  </a:lnTo>
                </a:path>
                <a:path w="951230" h="219710">
                  <a:moveTo>
                    <a:pt x="868680" y="18287"/>
                  </a:moveTo>
                  <a:lnTo>
                    <a:pt x="868680" y="21335"/>
                  </a:lnTo>
                  <a:lnTo>
                    <a:pt x="870203" y="22859"/>
                  </a:lnTo>
                  <a:lnTo>
                    <a:pt x="870203" y="25907"/>
                  </a:lnTo>
                </a:path>
                <a:path w="951230" h="219710">
                  <a:moveTo>
                    <a:pt x="646175" y="9143"/>
                  </a:moveTo>
                  <a:lnTo>
                    <a:pt x="650747" y="6095"/>
                  </a:lnTo>
                  <a:lnTo>
                    <a:pt x="656844" y="3047"/>
                  </a:lnTo>
                  <a:lnTo>
                    <a:pt x="664464" y="0"/>
                  </a:lnTo>
                </a:path>
                <a:path w="951230" h="219710">
                  <a:moveTo>
                    <a:pt x="480059" y="13715"/>
                  </a:moveTo>
                  <a:lnTo>
                    <a:pt x="481583" y="10667"/>
                  </a:lnTo>
                  <a:lnTo>
                    <a:pt x="484631" y="9143"/>
                  </a:lnTo>
                  <a:lnTo>
                    <a:pt x="487679" y="6095"/>
                  </a:lnTo>
                </a:path>
                <a:path w="951230" h="219710">
                  <a:moveTo>
                    <a:pt x="283464" y="16763"/>
                  </a:moveTo>
                  <a:lnTo>
                    <a:pt x="292322" y="18811"/>
                  </a:lnTo>
                  <a:lnTo>
                    <a:pt x="300608" y="20573"/>
                  </a:lnTo>
                  <a:lnTo>
                    <a:pt x="308324" y="22336"/>
                  </a:lnTo>
                  <a:lnTo>
                    <a:pt x="315467" y="24383"/>
                  </a:lnTo>
                </a:path>
                <a:path w="951230" h="219710">
                  <a:moveTo>
                    <a:pt x="47243" y="80771"/>
                  </a:moveTo>
                  <a:lnTo>
                    <a:pt x="44195" y="77723"/>
                  </a:lnTo>
                  <a:lnTo>
                    <a:pt x="42671" y="74675"/>
                  </a:lnTo>
                  <a:lnTo>
                    <a:pt x="41147" y="716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6727" y="164855"/>
            <a:ext cx="5803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this </a:t>
            </a:r>
            <a:r>
              <a:rPr sz="800" spc="-50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65265" y="2196845"/>
            <a:ext cx="394715" cy="120548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482171" y="2507282"/>
            <a:ext cx="16256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10" dirty="0">
                <a:solidFill>
                  <a:srgbClr val="BF0000"/>
                </a:solidFill>
                <a:latin typeface="Calibri"/>
                <a:cs typeface="Calibri"/>
              </a:rPr>
              <a:t>Apple</a:t>
            </a:r>
            <a:endParaRPr sz="4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4337" y="2074481"/>
            <a:ext cx="1771650" cy="1332865"/>
            <a:chOff x="274337" y="2074481"/>
            <a:chExt cx="1771650" cy="133286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1744" y="2355969"/>
              <a:ext cx="863958" cy="8639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337" y="2256282"/>
              <a:ext cx="565404" cy="115061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5698" y="207702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893544" y="13144"/>
                  </a:moveTo>
                  <a:lnTo>
                    <a:pt x="715899" y="13144"/>
                  </a:lnTo>
                  <a:lnTo>
                    <a:pt x="752760" y="4071"/>
                  </a:lnTo>
                  <a:lnTo>
                    <a:pt x="795909" y="0"/>
                  </a:lnTo>
                  <a:lnTo>
                    <a:pt x="840200" y="1357"/>
                  </a:lnTo>
                  <a:lnTo>
                    <a:pt x="880491" y="8572"/>
                  </a:lnTo>
                  <a:lnTo>
                    <a:pt x="893544" y="13144"/>
                  </a:lnTo>
                  <a:close/>
                </a:path>
                <a:path w="1036319" h="257810">
                  <a:moveTo>
                    <a:pt x="905850" y="19240"/>
                  </a:moveTo>
                  <a:lnTo>
                    <a:pt x="539115" y="19240"/>
                  </a:lnTo>
                  <a:lnTo>
                    <a:pt x="564665" y="8501"/>
                  </a:lnTo>
                  <a:lnTo>
                    <a:pt x="599503" y="1905"/>
                  </a:lnTo>
                  <a:lnTo>
                    <a:pt x="639198" y="166"/>
                  </a:lnTo>
                  <a:lnTo>
                    <a:pt x="679323" y="4000"/>
                  </a:lnTo>
                  <a:lnTo>
                    <a:pt x="690181" y="5643"/>
                  </a:lnTo>
                  <a:lnTo>
                    <a:pt x="699897" y="8001"/>
                  </a:lnTo>
                  <a:lnTo>
                    <a:pt x="708469" y="10644"/>
                  </a:lnTo>
                  <a:lnTo>
                    <a:pt x="715899" y="13144"/>
                  </a:lnTo>
                  <a:lnTo>
                    <a:pt x="893544" y="13144"/>
                  </a:lnTo>
                  <a:lnTo>
                    <a:pt x="895040" y="13668"/>
                  </a:lnTo>
                  <a:lnTo>
                    <a:pt x="905850" y="19240"/>
                  </a:lnTo>
                  <a:close/>
                </a:path>
                <a:path w="1036319" h="257810">
                  <a:moveTo>
                    <a:pt x="917823" y="29908"/>
                  </a:moveTo>
                  <a:lnTo>
                    <a:pt x="336423" y="29908"/>
                  </a:lnTo>
                  <a:lnTo>
                    <a:pt x="368927" y="16549"/>
                  </a:lnTo>
                  <a:lnTo>
                    <a:pt x="412432" y="8763"/>
                  </a:lnTo>
                  <a:lnTo>
                    <a:pt x="461367" y="6977"/>
                  </a:lnTo>
                  <a:lnTo>
                    <a:pt x="510159" y="11620"/>
                  </a:lnTo>
                  <a:lnTo>
                    <a:pt x="517898" y="13668"/>
                  </a:lnTo>
                  <a:lnTo>
                    <a:pt x="532233" y="17192"/>
                  </a:lnTo>
                  <a:lnTo>
                    <a:pt x="539115" y="19240"/>
                  </a:lnTo>
                  <a:lnTo>
                    <a:pt x="905850" y="19240"/>
                  </a:lnTo>
                  <a:lnTo>
                    <a:pt x="906589" y="19621"/>
                  </a:lnTo>
                  <a:lnTo>
                    <a:pt x="914995" y="26146"/>
                  </a:lnTo>
                  <a:lnTo>
                    <a:pt x="917823" y="29908"/>
                  </a:lnTo>
                  <a:close/>
                </a:path>
                <a:path w="1036319" h="257810">
                  <a:moveTo>
                    <a:pt x="284107" y="241768"/>
                  </a:moveTo>
                  <a:lnTo>
                    <a:pt x="228962" y="237209"/>
                  </a:lnTo>
                  <a:lnTo>
                    <a:pt x="179963" y="226943"/>
                  </a:lnTo>
                  <a:lnTo>
                    <a:pt x="141351" y="211264"/>
                  </a:lnTo>
                  <a:lnTo>
                    <a:pt x="139827" y="211264"/>
                  </a:lnTo>
                  <a:lnTo>
                    <a:pt x="98155" y="209692"/>
                  </a:lnTo>
                  <a:lnTo>
                    <a:pt x="36528" y="192833"/>
                  </a:lnTo>
                  <a:lnTo>
                    <a:pt x="23360" y="171545"/>
                  </a:lnTo>
                  <a:lnTo>
                    <a:pt x="28003" y="164401"/>
                  </a:lnTo>
                  <a:lnTo>
                    <a:pt x="37504" y="157829"/>
                  </a:lnTo>
                  <a:lnTo>
                    <a:pt x="51435" y="151828"/>
                  </a:lnTo>
                  <a:lnTo>
                    <a:pt x="20193" y="142065"/>
                  </a:lnTo>
                  <a:lnTo>
                    <a:pt x="2667" y="129730"/>
                  </a:lnTo>
                  <a:lnTo>
                    <a:pt x="0" y="116252"/>
                  </a:lnTo>
                  <a:lnTo>
                    <a:pt x="13335" y="103060"/>
                  </a:lnTo>
                  <a:lnTo>
                    <a:pt x="28289" y="95916"/>
                  </a:lnTo>
                  <a:lnTo>
                    <a:pt x="47244" y="90487"/>
                  </a:lnTo>
                  <a:lnTo>
                    <a:pt x="69056" y="86772"/>
                  </a:lnTo>
                  <a:lnTo>
                    <a:pt x="92583" y="84772"/>
                  </a:lnTo>
                  <a:lnTo>
                    <a:pt x="94107" y="84772"/>
                  </a:lnTo>
                  <a:lnTo>
                    <a:pt x="98202" y="62793"/>
                  </a:lnTo>
                  <a:lnTo>
                    <a:pt x="125730" y="43815"/>
                  </a:lnTo>
                  <a:lnTo>
                    <a:pt x="172116" y="29694"/>
                  </a:lnTo>
                  <a:lnTo>
                    <a:pt x="232791" y="22288"/>
                  </a:lnTo>
                  <a:lnTo>
                    <a:pt x="260127" y="21978"/>
                  </a:lnTo>
                  <a:lnTo>
                    <a:pt x="286893" y="23241"/>
                  </a:lnTo>
                  <a:lnTo>
                    <a:pt x="312515" y="25931"/>
                  </a:lnTo>
                  <a:lnTo>
                    <a:pt x="336423" y="29908"/>
                  </a:lnTo>
                  <a:lnTo>
                    <a:pt x="917823" y="29908"/>
                  </a:lnTo>
                  <a:lnTo>
                    <a:pt x="920115" y="32956"/>
                  </a:lnTo>
                  <a:lnTo>
                    <a:pt x="965668" y="40409"/>
                  </a:lnTo>
                  <a:lnTo>
                    <a:pt x="997648" y="52578"/>
                  </a:lnTo>
                  <a:lnTo>
                    <a:pt x="1013340" y="67889"/>
                  </a:lnTo>
                  <a:lnTo>
                    <a:pt x="1010031" y="84772"/>
                  </a:lnTo>
                  <a:lnTo>
                    <a:pt x="1008507" y="87820"/>
                  </a:lnTo>
                  <a:lnTo>
                    <a:pt x="1006982" y="89344"/>
                  </a:lnTo>
                  <a:lnTo>
                    <a:pt x="1003935" y="90868"/>
                  </a:lnTo>
                  <a:lnTo>
                    <a:pt x="1032414" y="110728"/>
                  </a:lnTo>
                  <a:lnTo>
                    <a:pt x="1016793" y="152161"/>
                  </a:lnTo>
                  <a:lnTo>
                    <a:pt x="974979" y="168592"/>
                  </a:lnTo>
                  <a:lnTo>
                    <a:pt x="919043" y="177807"/>
                  </a:lnTo>
                  <a:lnTo>
                    <a:pt x="898779" y="179260"/>
                  </a:lnTo>
                  <a:lnTo>
                    <a:pt x="886944" y="197548"/>
                  </a:lnTo>
                  <a:lnTo>
                    <a:pt x="856678" y="212407"/>
                  </a:lnTo>
                  <a:lnTo>
                    <a:pt x="827166" y="218884"/>
                  </a:lnTo>
                  <a:lnTo>
                    <a:pt x="685419" y="218884"/>
                  </a:lnTo>
                  <a:lnTo>
                    <a:pt x="663748" y="232600"/>
                  </a:lnTo>
                  <a:lnTo>
                    <a:pt x="395859" y="232600"/>
                  </a:lnTo>
                  <a:lnTo>
                    <a:pt x="341153" y="240330"/>
                  </a:lnTo>
                  <a:lnTo>
                    <a:pt x="284107" y="241768"/>
                  </a:lnTo>
                  <a:close/>
                </a:path>
                <a:path w="1036319" h="257810">
                  <a:moveTo>
                    <a:pt x="758571" y="224980"/>
                  </a:moveTo>
                  <a:lnTo>
                    <a:pt x="739425" y="224670"/>
                  </a:lnTo>
                  <a:lnTo>
                    <a:pt x="720852" y="223647"/>
                  </a:lnTo>
                  <a:lnTo>
                    <a:pt x="702849" y="221765"/>
                  </a:lnTo>
                  <a:lnTo>
                    <a:pt x="685419" y="218884"/>
                  </a:lnTo>
                  <a:lnTo>
                    <a:pt x="827166" y="218884"/>
                  </a:lnTo>
                  <a:lnTo>
                    <a:pt x="812411" y="222123"/>
                  </a:lnTo>
                  <a:lnTo>
                    <a:pt x="758571" y="224980"/>
                  </a:lnTo>
                  <a:close/>
                </a:path>
                <a:path w="1036319" h="257810">
                  <a:moveTo>
                    <a:pt x="548044" y="257675"/>
                  </a:moveTo>
                  <a:lnTo>
                    <a:pt x="484251" y="255460"/>
                  </a:lnTo>
                  <a:lnTo>
                    <a:pt x="434340" y="246316"/>
                  </a:lnTo>
                  <a:lnTo>
                    <a:pt x="395859" y="232600"/>
                  </a:lnTo>
                  <a:lnTo>
                    <a:pt x="663748" y="232600"/>
                  </a:lnTo>
                  <a:lnTo>
                    <a:pt x="655058" y="238101"/>
                  </a:lnTo>
                  <a:lnTo>
                    <a:pt x="607123" y="251460"/>
                  </a:lnTo>
                  <a:lnTo>
                    <a:pt x="548044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729" y="2332482"/>
              <a:ext cx="105156" cy="899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5698" y="207702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94106" y="84772"/>
                  </a:moveTo>
                  <a:lnTo>
                    <a:pt x="125729" y="43814"/>
                  </a:lnTo>
                  <a:lnTo>
                    <a:pt x="172116" y="29694"/>
                  </a:lnTo>
                  <a:lnTo>
                    <a:pt x="232790" y="22288"/>
                  </a:lnTo>
                  <a:lnTo>
                    <a:pt x="260127" y="21978"/>
                  </a:lnTo>
                  <a:lnTo>
                    <a:pt x="286893" y="23240"/>
                  </a:lnTo>
                  <a:lnTo>
                    <a:pt x="312515" y="25931"/>
                  </a:lnTo>
                  <a:lnTo>
                    <a:pt x="336423" y="29908"/>
                  </a:lnTo>
                  <a:lnTo>
                    <a:pt x="368927" y="16549"/>
                  </a:lnTo>
                  <a:lnTo>
                    <a:pt x="412432" y="8762"/>
                  </a:lnTo>
                  <a:lnTo>
                    <a:pt x="461367" y="6977"/>
                  </a:lnTo>
                  <a:lnTo>
                    <a:pt x="510158" y="11620"/>
                  </a:lnTo>
                  <a:lnTo>
                    <a:pt x="517898" y="13668"/>
                  </a:lnTo>
                  <a:lnTo>
                    <a:pt x="525208" y="15430"/>
                  </a:lnTo>
                  <a:lnTo>
                    <a:pt x="532233" y="17192"/>
                  </a:lnTo>
                  <a:lnTo>
                    <a:pt x="539115" y="19240"/>
                  </a:lnTo>
                  <a:lnTo>
                    <a:pt x="564665" y="8501"/>
                  </a:lnTo>
                  <a:lnTo>
                    <a:pt x="599503" y="1904"/>
                  </a:lnTo>
                  <a:lnTo>
                    <a:pt x="639198" y="166"/>
                  </a:lnTo>
                  <a:lnTo>
                    <a:pt x="679322" y="4000"/>
                  </a:lnTo>
                  <a:lnTo>
                    <a:pt x="690181" y="5643"/>
                  </a:lnTo>
                  <a:lnTo>
                    <a:pt x="699897" y="8000"/>
                  </a:lnTo>
                  <a:lnTo>
                    <a:pt x="708469" y="10644"/>
                  </a:lnTo>
                  <a:lnTo>
                    <a:pt x="715898" y="13144"/>
                  </a:lnTo>
                  <a:lnTo>
                    <a:pt x="752760" y="4071"/>
                  </a:lnTo>
                  <a:lnTo>
                    <a:pt x="795909" y="0"/>
                  </a:lnTo>
                  <a:lnTo>
                    <a:pt x="840200" y="1357"/>
                  </a:lnTo>
                  <a:lnTo>
                    <a:pt x="880490" y="8572"/>
                  </a:lnTo>
                  <a:lnTo>
                    <a:pt x="895040" y="13668"/>
                  </a:lnTo>
                  <a:lnTo>
                    <a:pt x="906589" y="19621"/>
                  </a:lnTo>
                  <a:lnTo>
                    <a:pt x="914995" y="26146"/>
                  </a:lnTo>
                  <a:lnTo>
                    <a:pt x="920115" y="32956"/>
                  </a:lnTo>
                  <a:lnTo>
                    <a:pt x="965668" y="40409"/>
                  </a:lnTo>
                  <a:lnTo>
                    <a:pt x="997648" y="52577"/>
                  </a:lnTo>
                  <a:lnTo>
                    <a:pt x="1013340" y="67889"/>
                  </a:lnTo>
                  <a:lnTo>
                    <a:pt x="1010031" y="84772"/>
                  </a:lnTo>
                  <a:lnTo>
                    <a:pt x="1008507" y="87820"/>
                  </a:lnTo>
                  <a:lnTo>
                    <a:pt x="1006982" y="89344"/>
                  </a:lnTo>
                  <a:lnTo>
                    <a:pt x="1003934" y="90868"/>
                  </a:lnTo>
                  <a:lnTo>
                    <a:pt x="1032414" y="110728"/>
                  </a:lnTo>
                  <a:lnTo>
                    <a:pt x="1016793" y="152161"/>
                  </a:lnTo>
                  <a:lnTo>
                    <a:pt x="974979" y="168592"/>
                  </a:lnTo>
                  <a:lnTo>
                    <a:pt x="919043" y="177807"/>
                  </a:lnTo>
                  <a:lnTo>
                    <a:pt x="898779" y="179260"/>
                  </a:lnTo>
                  <a:lnTo>
                    <a:pt x="886944" y="197548"/>
                  </a:lnTo>
                  <a:lnTo>
                    <a:pt x="856678" y="212407"/>
                  </a:lnTo>
                  <a:lnTo>
                    <a:pt x="812411" y="222122"/>
                  </a:lnTo>
                  <a:lnTo>
                    <a:pt x="758571" y="224980"/>
                  </a:lnTo>
                  <a:lnTo>
                    <a:pt x="739425" y="224670"/>
                  </a:lnTo>
                  <a:lnTo>
                    <a:pt x="720852" y="223646"/>
                  </a:lnTo>
                  <a:lnTo>
                    <a:pt x="702849" y="221765"/>
                  </a:lnTo>
                  <a:lnTo>
                    <a:pt x="685419" y="218884"/>
                  </a:lnTo>
                  <a:lnTo>
                    <a:pt x="655058" y="238101"/>
                  </a:lnTo>
                  <a:lnTo>
                    <a:pt x="607123" y="251459"/>
                  </a:lnTo>
                  <a:lnTo>
                    <a:pt x="548044" y="257675"/>
                  </a:lnTo>
                  <a:lnTo>
                    <a:pt x="484250" y="255460"/>
                  </a:lnTo>
                  <a:lnTo>
                    <a:pt x="458009" y="251460"/>
                  </a:lnTo>
                  <a:lnTo>
                    <a:pt x="434339" y="246316"/>
                  </a:lnTo>
                  <a:lnTo>
                    <a:pt x="413527" y="240029"/>
                  </a:lnTo>
                  <a:lnTo>
                    <a:pt x="395858" y="232600"/>
                  </a:lnTo>
                  <a:lnTo>
                    <a:pt x="341153" y="240330"/>
                  </a:lnTo>
                  <a:lnTo>
                    <a:pt x="284107" y="241768"/>
                  </a:lnTo>
                  <a:lnTo>
                    <a:pt x="228962" y="237209"/>
                  </a:lnTo>
                  <a:lnTo>
                    <a:pt x="179963" y="226943"/>
                  </a:lnTo>
                  <a:lnTo>
                    <a:pt x="141350" y="211264"/>
                  </a:lnTo>
                  <a:lnTo>
                    <a:pt x="139826" y="211264"/>
                  </a:lnTo>
                  <a:lnTo>
                    <a:pt x="98155" y="209692"/>
                  </a:lnTo>
                  <a:lnTo>
                    <a:pt x="62483" y="203263"/>
                  </a:lnTo>
                  <a:lnTo>
                    <a:pt x="36528" y="192833"/>
                  </a:lnTo>
                  <a:lnTo>
                    <a:pt x="24002" y="179260"/>
                  </a:lnTo>
                  <a:lnTo>
                    <a:pt x="23360" y="171545"/>
                  </a:lnTo>
                  <a:lnTo>
                    <a:pt x="28003" y="164401"/>
                  </a:lnTo>
                  <a:lnTo>
                    <a:pt x="37504" y="157829"/>
                  </a:lnTo>
                  <a:lnTo>
                    <a:pt x="51434" y="151828"/>
                  </a:lnTo>
                  <a:lnTo>
                    <a:pt x="20192" y="142065"/>
                  </a:lnTo>
                  <a:lnTo>
                    <a:pt x="2666" y="129730"/>
                  </a:lnTo>
                  <a:lnTo>
                    <a:pt x="0" y="116252"/>
                  </a:lnTo>
                  <a:lnTo>
                    <a:pt x="13334" y="103060"/>
                  </a:lnTo>
                  <a:lnTo>
                    <a:pt x="28289" y="95916"/>
                  </a:lnTo>
                  <a:lnTo>
                    <a:pt x="47243" y="90487"/>
                  </a:lnTo>
                  <a:lnTo>
                    <a:pt x="69056" y="86772"/>
                  </a:lnTo>
                  <a:lnTo>
                    <a:pt x="92582" y="84772"/>
                  </a:lnTo>
                  <a:lnTo>
                    <a:pt x="94106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443" y="2330196"/>
              <a:ext cx="109728" cy="944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8657" y="2090166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30" h="219710">
                  <a:moveTo>
                    <a:pt x="59436" y="141731"/>
                  </a:moveTo>
                  <a:lnTo>
                    <a:pt x="43719" y="142089"/>
                  </a:lnTo>
                  <a:lnTo>
                    <a:pt x="28575" y="141160"/>
                  </a:lnTo>
                  <a:lnTo>
                    <a:pt x="14001" y="139374"/>
                  </a:lnTo>
                  <a:lnTo>
                    <a:pt x="0" y="137159"/>
                  </a:lnTo>
                </a:path>
                <a:path w="951230" h="219710">
                  <a:moveTo>
                    <a:pt x="114300" y="193547"/>
                  </a:moveTo>
                  <a:lnTo>
                    <a:pt x="107442" y="194667"/>
                  </a:lnTo>
                  <a:lnTo>
                    <a:pt x="100584" y="195643"/>
                  </a:lnTo>
                  <a:lnTo>
                    <a:pt x="93726" y="196334"/>
                  </a:lnTo>
                  <a:lnTo>
                    <a:pt x="86868" y="196595"/>
                  </a:lnTo>
                </a:path>
                <a:path w="951230" h="219710">
                  <a:moveTo>
                    <a:pt x="342900" y="219455"/>
                  </a:moveTo>
                  <a:lnTo>
                    <a:pt x="336804" y="216407"/>
                  </a:lnTo>
                  <a:lnTo>
                    <a:pt x="330708" y="211835"/>
                  </a:lnTo>
                  <a:lnTo>
                    <a:pt x="327660" y="208787"/>
                  </a:lnTo>
                </a:path>
                <a:path w="951230" h="219710">
                  <a:moveTo>
                    <a:pt x="640079" y="193547"/>
                  </a:moveTo>
                  <a:lnTo>
                    <a:pt x="638555" y="196595"/>
                  </a:lnTo>
                  <a:lnTo>
                    <a:pt x="637031" y="201167"/>
                  </a:lnTo>
                  <a:lnTo>
                    <a:pt x="632460" y="204215"/>
                  </a:lnTo>
                </a:path>
                <a:path w="951230" h="219710">
                  <a:moveTo>
                    <a:pt x="766571" y="123443"/>
                  </a:moveTo>
                  <a:lnTo>
                    <a:pt x="799504" y="130730"/>
                  </a:lnTo>
                  <a:lnTo>
                    <a:pt x="824293" y="140588"/>
                  </a:lnTo>
                  <a:lnTo>
                    <a:pt x="839652" y="152161"/>
                  </a:lnTo>
                  <a:lnTo>
                    <a:pt x="844296" y="164591"/>
                  </a:lnTo>
                </a:path>
                <a:path w="951230" h="219710">
                  <a:moveTo>
                    <a:pt x="950975" y="77723"/>
                  </a:moveTo>
                  <a:lnTo>
                    <a:pt x="944427" y="82034"/>
                  </a:lnTo>
                  <a:lnTo>
                    <a:pt x="936307" y="85915"/>
                  </a:lnTo>
                  <a:lnTo>
                    <a:pt x="926758" y="89511"/>
                  </a:lnTo>
                  <a:lnTo>
                    <a:pt x="915923" y="92963"/>
                  </a:lnTo>
                </a:path>
                <a:path w="951230" h="219710">
                  <a:moveTo>
                    <a:pt x="867156" y="18287"/>
                  </a:moveTo>
                  <a:lnTo>
                    <a:pt x="868679" y="21335"/>
                  </a:lnTo>
                  <a:lnTo>
                    <a:pt x="868679" y="22859"/>
                  </a:lnTo>
                  <a:lnTo>
                    <a:pt x="868679" y="25907"/>
                  </a:lnTo>
                </a:path>
                <a:path w="951230" h="219710">
                  <a:moveTo>
                    <a:pt x="646175" y="9143"/>
                  </a:moveTo>
                  <a:lnTo>
                    <a:pt x="649223" y="6095"/>
                  </a:lnTo>
                  <a:lnTo>
                    <a:pt x="655320" y="3047"/>
                  </a:lnTo>
                  <a:lnTo>
                    <a:pt x="662940" y="0"/>
                  </a:lnTo>
                </a:path>
                <a:path w="951230" h="219710">
                  <a:moveTo>
                    <a:pt x="478536" y="13715"/>
                  </a:moveTo>
                  <a:lnTo>
                    <a:pt x="480060" y="10667"/>
                  </a:lnTo>
                  <a:lnTo>
                    <a:pt x="483108" y="7619"/>
                  </a:lnTo>
                  <a:lnTo>
                    <a:pt x="487679" y="6095"/>
                  </a:lnTo>
                </a:path>
                <a:path w="951230" h="219710">
                  <a:moveTo>
                    <a:pt x="283464" y="16763"/>
                  </a:moveTo>
                  <a:lnTo>
                    <a:pt x="291441" y="18811"/>
                  </a:lnTo>
                  <a:lnTo>
                    <a:pt x="299275" y="20573"/>
                  </a:lnTo>
                  <a:lnTo>
                    <a:pt x="306824" y="22336"/>
                  </a:lnTo>
                  <a:lnTo>
                    <a:pt x="313943" y="24383"/>
                  </a:lnTo>
                </a:path>
                <a:path w="951230" h="219710">
                  <a:moveTo>
                    <a:pt x="45720" y="80771"/>
                  </a:moveTo>
                  <a:lnTo>
                    <a:pt x="44196" y="77723"/>
                  </a:lnTo>
                  <a:lnTo>
                    <a:pt x="42672" y="74675"/>
                  </a:lnTo>
                  <a:lnTo>
                    <a:pt x="41148" y="716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3116" y="2117070"/>
            <a:ext cx="5803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this </a:t>
            </a:r>
            <a:r>
              <a:rPr sz="800" spc="-50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41793" y="901446"/>
            <a:ext cx="2386965" cy="1362710"/>
            <a:chOff x="3541793" y="901446"/>
            <a:chExt cx="2386965" cy="1362710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29089" y="901446"/>
              <a:ext cx="399287" cy="13578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7820" y="1212969"/>
              <a:ext cx="865201" cy="8639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1793" y="1113281"/>
              <a:ext cx="565404" cy="11506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763130" y="93402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20" h="257809">
                  <a:moveTo>
                    <a:pt x="546782" y="257675"/>
                  </a:moveTo>
                  <a:lnTo>
                    <a:pt x="482750" y="255460"/>
                  </a:lnTo>
                  <a:lnTo>
                    <a:pt x="433601" y="246316"/>
                  </a:lnTo>
                  <a:lnTo>
                    <a:pt x="395882" y="232600"/>
                  </a:lnTo>
                  <a:lnTo>
                    <a:pt x="340445" y="240330"/>
                  </a:lnTo>
                  <a:lnTo>
                    <a:pt x="283033" y="241768"/>
                  </a:lnTo>
                  <a:lnTo>
                    <a:pt x="227889" y="237209"/>
                  </a:lnTo>
                  <a:lnTo>
                    <a:pt x="179255" y="226943"/>
                  </a:lnTo>
                  <a:lnTo>
                    <a:pt x="141374" y="211264"/>
                  </a:lnTo>
                  <a:lnTo>
                    <a:pt x="138326" y="211264"/>
                  </a:lnTo>
                  <a:lnTo>
                    <a:pt x="97512" y="209692"/>
                  </a:lnTo>
                  <a:lnTo>
                    <a:pt x="62126" y="203263"/>
                  </a:lnTo>
                  <a:lnTo>
                    <a:pt x="35885" y="192833"/>
                  </a:lnTo>
                  <a:lnTo>
                    <a:pt x="22502" y="179260"/>
                  </a:lnTo>
                  <a:lnTo>
                    <a:pt x="22502" y="172188"/>
                  </a:lnTo>
                  <a:lnTo>
                    <a:pt x="27074" y="164972"/>
                  </a:lnTo>
                  <a:lnTo>
                    <a:pt x="36218" y="158043"/>
                  </a:lnTo>
                  <a:lnTo>
                    <a:pt x="49934" y="151828"/>
                  </a:lnTo>
                  <a:lnTo>
                    <a:pt x="19573" y="142065"/>
                  </a:lnTo>
                  <a:lnTo>
                    <a:pt x="2500" y="129730"/>
                  </a:lnTo>
                  <a:lnTo>
                    <a:pt x="0" y="116252"/>
                  </a:lnTo>
                  <a:lnTo>
                    <a:pt x="13358" y="103060"/>
                  </a:lnTo>
                  <a:lnTo>
                    <a:pt x="28098" y="96583"/>
                  </a:lnTo>
                  <a:lnTo>
                    <a:pt x="46696" y="91249"/>
                  </a:lnTo>
                  <a:lnTo>
                    <a:pt x="68437" y="87629"/>
                  </a:lnTo>
                  <a:lnTo>
                    <a:pt x="92606" y="86296"/>
                  </a:lnTo>
                  <a:lnTo>
                    <a:pt x="92606" y="84772"/>
                  </a:lnTo>
                  <a:lnTo>
                    <a:pt x="124229" y="44005"/>
                  </a:lnTo>
                  <a:lnTo>
                    <a:pt x="170616" y="30337"/>
                  </a:lnTo>
                  <a:lnTo>
                    <a:pt x="231290" y="23812"/>
                  </a:lnTo>
                  <a:lnTo>
                    <a:pt x="258651" y="22621"/>
                  </a:lnTo>
                  <a:lnTo>
                    <a:pt x="285583" y="23431"/>
                  </a:lnTo>
                  <a:lnTo>
                    <a:pt x="311658" y="25955"/>
                  </a:lnTo>
                  <a:lnTo>
                    <a:pt x="336446" y="29908"/>
                  </a:lnTo>
                  <a:lnTo>
                    <a:pt x="368069" y="16549"/>
                  </a:lnTo>
                  <a:lnTo>
                    <a:pt x="411122" y="8762"/>
                  </a:lnTo>
                  <a:lnTo>
                    <a:pt x="459890" y="6977"/>
                  </a:lnTo>
                  <a:lnTo>
                    <a:pt x="508658" y="11620"/>
                  </a:lnTo>
                  <a:lnTo>
                    <a:pt x="516635" y="13668"/>
                  </a:lnTo>
                  <a:lnTo>
                    <a:pt x="532018" y="17192"/>
                  </a:lnTo>
                  <a:lnTo>
                    <a:pt x="539138" y="19240"/>
                  </a:lnTo>
                  <a:lnTo>
                    <a:pt x="564689" y="8501"/>
                  </a:lnTo>
                  <a:lnTo>
                    <a:pt x="599527" y="1904"/>
                  </a:lnTo>
                  <a:lnTo>
                    <a:pt x="639222" y="166"/>
                  </a:lnTo>
                  <a:lnTo>
                    <a:pt x="679346" y="4000"/>
                  </a:lnTo>
                  <a:lnTo>
                    <a:pt x="715922" y="13144"/>
                  </a:lnTo>
                  <a:lnTo>
                    <a:pt x="751927" y="4071"/>
                  </a:lnTo>
                  <a:lnTo>
                    <a:pt x="794789" y="0"/>
                  </a:lnTo>
                  <a:lnTo>
                    <a:pt x="839366" y="1357"/>
                  </a:lnTo>
                  <a:lnTo>
                    <a:pt x="880514" y="8572"/>
                  </a:lnTo>
                  <a:lnTo>
                    <a:pt x="894207" y="13668"/>
                  </a:lnTo>
                  <a:lnTo>
                    <a:pt x="905470" y="19621"/>
                  </a:lnTo>
                  <a:lnTo>
                    <a:pt x="914161" y="26146"/>
                  </a:lnTo>
                  <a:lnTo>
                    <a:pt x="920138" y="32956"/>
                  </a:lnTo>
                  <a:lnTo>
                    <a:pt x="965049" y="40433"/>
                  </a:lnTo>
                  <a:lnTo>
                    <a:pt x="997100" y="52768"/>
                  </a:lnTo>
                  <a:lnTo>
                    <a:pt x="1013150" y="68532"/>
                  </a:lnTo>
                  <a:lnTo>
                    <a:pt x="1010054" y="86296"/>
                  </a:lnTo>
                  <a:lnTo>
                    <a:pt x="1008530" y="87820"/>
                  </a:lnTo>
                  <a:lnTo>
                    <a:pt x="1005482" y="89344"/>
                  </a:lnTo>
                  <a:lnTo>
                    <a:pt x="1003958" y="90868"/>
                  </a:lnTo>
                  <a:lnTo>
                    <a:pt x="1032414" y="110728"/>
                  </a:lnTo>
                  <a:lnTo>
                    <a:pt x="1036153" y="132016"/>
                  </a:lnTo>
                  <a:lnTo>
                    <a:pt x="1016174" y="152161"/>
                  </a:lnTo>
                  <a:lnTo>
                    <a:pt x="973478" y="168592"/>
                  </a:lnTo>
                  <a:lnTo>
                    <a:pt x="917543" y="177807"/>
                  </a:lnTo>
                  <a:lnTo>
                    <a:pt x="897278" y="179260"/>
                  </a:lnTo>
                  <a:lnTo>
                    <a:pt x="886301" y="197572"/>
                  </a:lnTo>
                  <a:lnTo>
                    <a:pt x="856321" y="212597"/>
                  </a:lnTo>
                  <a:lnTo>
                    <a:pt x="811768" y="222765"/>
                  </a:lnTo>
                  <a:lnTo>
                    <a:pt x="757070" y="226504"/>
                  </a:lnTo>
                  <a:lnTo>
                    <a:pt x="737949" y="225313"/>
                  </a:lnTo>
                  <a:lnTo>
                    <a:pt x="719542" y="223837"/>
                  </a:lnTo>
                  <a:lnTo>
                    <a:pt x="701992" y="221789"/>
                  </a:lnTo>
                  <a:lnTo>
                    <a:pt x="685442" y="218884"/>
                  </a:lnTo>
                  <a:lnTo>
                    <a:pt x="654843" y="238101"/>
                  </a:lnTo>
                  <a:lnTo>
                    <a:pt x="606385" y="251459"/>
                  </a:lnTo>
                  <a:lnTo>
                    <a:pt x="546782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1185" y="1189481"/>
              <a:ext cx="105155" cy="8991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763130" y="93402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20" h="257809">
                  <a:moveTo>
                    <a:pt x="92606" y="84772"/>
                  </a:moveTo>
                  <a:lnTo>
                    <a:pt x="124229" y="44005"/>
                  </a:lnTo>
                  <a:lnTo>
                    <a:pt x="170616" y="30337"/>
                  </a:lnTo>
                  <a:lnTo>
                    <a:pt x="231290" y="23812"/>
                  </a:lnTo>
                  <a:lnTo>
                    <a:pt x="258651" y="22621"/>
                  </a:lnTo>
                  <a:lnTo>
                    <a:pt x="285583" y="23431"/>
                  </a:lnTo>
                  <a:lnTo>
                    <a:pt x="311658" y="25955"/>
                  </a:lnTo>
                  <a:lnTo>
                    <a:pt x="336446" y="29908"/>
                  </a:lnTo>
                  <a:lnTo>
                    <a:pt x="368069" y="16549"/>
                  </a:lnTo>
                  <a:lnTo>
                    <a:pt x="411122" y="8762"/>
                  </a:lnTo>
                  <a:lnTo>
                    <a:pt x="459890" y="6977"/>
                  </a:lnTo>
                  <a:lnTo>
                    <a:pt x="508658" y="11620"/>
                  </a:lnTo>
                  <a:lnTo>
                    <a:pt x="516635" y="13668"/>
                  </a:lnTo>
                  <a:lnTo>
                    <a:pt x="524470" y="15430"/>
                  </a:lnTo>
                  <a:lnTo>
                    <a:pt x="532018" y="17192"/>
                  </a:lnTo>
                  <a:lnTo>
                    <a:pt x="539138" y="19240"/>
                  </a:lnTo>
                  <a:lnTo>
                    <a:pt x="564689" y="8501"/>
                  </a:lnTo>
                  <a:lnTo>
                    <a:pt x="599527" y="1904"/>
                  </a:lnTo>
                  <a:lnTo>
                    <a:pt x="639222" y="166"/>
                  </a:lnTo>
                  <a:lnTo>
                    <a:pt x="679346" y="4000"/>
                  </a:lnTo>
                  <a:lnTo>
                    <a:pt x="689562" y="5643"/>
                  </a:lnTo>
                  <a:lnTo>
                    <a:pt x="699349" y="8000"/>
                  </a:lnTo>
                  <a:lnTo>
                    <a:pt x="708279" y="10644"/>
                  </a:lnTo>
                  <a:lnTo>
                    <a:pt x="715922" y="13144"/>
                  </a:lnTo>
                  <a:lnTo>
                    <a:pt x="751927" y="4071"/>
                  </a:lnTo>
                  <a:lnTo>
                    <a:pt x="794789" y="0"/>
                  </a:lnTo>
                  <a:lnTo>
                    <a:pt x="839366" y="1357"/>
                  </a:lnTo>
                  <a:lnTo>
                    <a:pt x="880514" y="8572"/>
                  </a:lnTo>
                  <a:lnTo>
                    <a:pt x="894207" y="13668"/>
                  </a:lnTo>
                  <a:lnTo>
                    <a:pt x="905470" y="19621"/>
                  </a:lnTo>
                  <a:lnTo>
                    <a:pt x="914161" y="26146"/>
                  </a:lnTo>
                  <a:lnTo>
                    <a:pt x="920138" y="32956"/>
                  </a:lnTo>
                  <a:lnTo>
                    <a:pt x="965049" y="40433"/>
                  </a:lnTo>
                  <a:lnTo>
                    <a:pt x="997100" y="52768"/>
                  </a:lnTo>
                  <a:lnTo>
                    <a:pt x="1013150" y="68532"/>
                  </a:lnTo>
                  <a:lnTo>
                    <a:pt x="1010054" y="86296"/>
                  </a:lnTo>
                  <a:lnTo>
                    <a:pt x="1008530" y="87820"/>
                  </a:lnTo>
                  <a:lnTo>
                    <a:pt x="1005482" y="89344"/>
                  </a:lnTo>
                  <a:lnTo>
                    <a:pt x="1003958" y="90868"/>
                  </a:lnTo>
                  <a:lnTo>
                    <a:pt x="1032414" y="110728"/>
                  </a:lnTo>
                  <a:lnTo>
                    <a:pt x="1036153" y="132016"/>
                  </a:lnTo>
                  <a:lnTo>
                    <a:pt x="1016174" y="152161"/>
                  </a:lnTo>
                  <a:lnTo>
                    <a:pt x="973478" y="168592"/>
                  </a:lnTo>
                  <a:lnTo>
                    <a:pt x="917543" y="177807"/>
                  </a:lnTo>
                  <a:lnTo>
                    <a:pt x="897278" y="179260"/>
                  </a:lnTo>
                  <a:lnTo>
                    <a:pt x="886301" y="197572"/>
                  </a:lnTo>
                  <a:lnTo>
                    <a:pt x="856321" y="212597"/>
                  </a:lnTo>
                  <a:lnTo>
                    <a:pt x="811768" y="222765"/>
                  </a:lnTo>
                  <a:lnTo>
                    <a:pt x="757070" y="226504"/>
                  </a:lnTo>
                  <a:lnTo>
                    <a:pt x="737949" y="225313"/>
                  </a:lnTo>
                  <a:lnTo>
                    <a:pt x="719542" y="223837"/>
                  </a:lnTo>
                  <a:lnTo>
                    <a:pt x="701992" y="221789"/>
                  </a:lnTo>
                  <a:lnTo>
                    <a:pt x="685442" y="218884"/>
                  </a:lnTo>
                  <a:lnTo>
                    <a:pt x="654843" y="238101"/>
                  </a:lnTo>
                  <a:lnTo>
                    <a:pt x="606385" y="251459"/>
                  </a:lnTo>
                  <a:lnTo>
                    <a:pt x="546782" y="257675"/>
                  </a:lnTo>
                  <a:lnTo>
                    <a:pt x="482750" y="255460"/>
                  </a:lnTo>
                  <a:lnTo>
                    <a:pt x="457176" y="251460"/>
                  </a:lnTo>
                  <a:lnTo>
                    <a:pt x="433601" y="246316"/>
                  </a:lnTo>
                  <a:lnTo>
                    <a:pt x="412884" y="240029"/>
                  </a:lnTo>
                  <a:lnTo>
                    <a:pt x="395882" y="232600"/>
                  </a:lnTo>
                  <a:lnTo>
                    <a:pt x="340445" y="240330"/>
                  </a:lnTo>
                  <a:lnTo>
                    <a:pt x="283033" y="241768"/>
                  </a:lnTo>
                  <a:lnTo>
                    <a:pt x="227889" y="237209"/>
                  </a:lnTo>
                  <a:lnTo>
                    <a:pt x="179255" y="226943"/>
                  </a:lnTo>
                  <a:lnTo>
                    <a:pt x="141374" y="211264"/>
                  </a:lnTo>
                  <a:lnTo>
                    <a:pt x="139850" y="211264"/>
                  </a:lnTo>
                  <a:lnTo>
                    <a:pt x="138326" y="211264"/>
                  </a:lnTo>
                  <a:lnTo>
                    <a:pt x="97512" y="209692"/>
                  </a:lnTo>
                  <a:lnTo>
                    <a:pt x="62126" y="203263"/>
                  </a:lnTo>
                  <a:lnTo>
                    <a:pt x="35885" y="192833"/>
                  </a:lnTo>
                  <a:lnTo>
                    <a:pt x="22502" y="179260"/>
                  </a:lnTo>
                  <a:lnTo>
                    <a:pt x="22502" y="172188"/>
                  </a:lnTo>
                  <a:lnTo>
                    <a:pt x="27074" y="164972"/>
                  </a:lnTo>
                  <a:lnTo>
                    <a:pt x="36218" y="158043"/>
                  </a:lnTo>
                  <a:lnTo>
                    <a:pt x="49934" y="151828"/>
                  </a:lnTo>
                  <a:lnTo>
                    <a:pt x="19573" y="142065"/>
                  </a:lnTo>
                  <a:lnTo>
                    <a:pt x="2500" y="129730"/>
                  </a:lnTo>
                  <a:lnTo>
                    <a:pt x="0" y="116252"/>
                  </a:lnTo>
                  <a:lnTo>
                    <a:pt x="13358" y="103060"/>
                  </a:lnTo>
                  <a:lnTo>
                    <a:pt x="28098" y="96583"/>
                  </a:lnTo>
                  <a:lnTo>
                    <a:pt x="46696" y="91249"/>
                  </a:lnTo>
                  <a:lnTo>
                    <a:pt x="68437" y="87629"/>
                  </a:lnTo>
                  <a:lnTo>
                    <a:pt x="92606" y="86296"/>
                  </a:lnTo>
                  <a:lnTo>
                    <a:pt x="92606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08899" y="1187195"/>
              <a:ext cx="109727" cy="944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14589" y="947165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29" h="219709">
                  <a:moveTo>
                    <a:pt x="60960" y="141731"/>
                  </a:moveTo>
                  <a:lnTo>
                    <a:pt x="45005" y="142089"/>
                  </a:lnTo>
                  <a:lnTo>
                    <a:pt x="29337" y="141160"/>
                  </a:lnTo>
                  <a:lnTo>
                    <a:pt x="14239" y="139374"/>
                  </a:lnTo>
                  <a:lnTo>
                    <a:pt x="0" y="137159"/>
                  </a:lnTo>
                </a:path>
                <a:path w="951229" h="219709">
                  <a:moveTo>
                    <a:pt x="114300" y="193547"/>
                  </a:moveTo>
                  <a:lnTo>
                    <a:pt x="107680" y="194667"/>
                  </a:lnTo>
                  <a:lnTo>
                    <a:pt x="101346" y="195643"/>
                  </a:lnTo>
                  <a:lnTo>
                    <a:pt x="95011" y="196334"/>
                  </a:lnTo>
                  <a:lnTo>
                    <a:pt x="88392" y="196595"/>
                  </a:lnTo>
                </a:path>
                <a:path w="951229" h="219709">
                  <a:moveTo>
                    <a:pt x="344424" y="219455"/>
                  </a:moveTo>
                  <a:lnTo>
                    <a:pt x="336803" y="216407"/>
                  </a:lnTo>
                  <a:lnTo>
                    <a:pt x="332232" y="211835"/>
                  </a:lnTo>
                  <a:lnTo>
                    <a:pt x="327660" y="208787"/>
                  </a:lnTo>
                </a:path>
                <a:path w="951229" h="219709">
                  <a:moveTo>
                    <a:pt x="640079" y="193547"/>
                  </a:moveTo>
                  <a:lnTo>
                    <a:pt x="638555" y="196595"/>
                  </a:lnTo>
                  <a:lnTo>
                    <a:pt x="637032" y="201167"/>
                  </a:lnTo>
                  <a:lnTo>
                    <a:pt x="633984" y="204215"/>
                  </a:lnTo>
                </a:path>
                <a:path w="951229" h="219709">
                  <a:moveTo>
                    <a:pt x="768095" y="123443"/>
                  </a:moveTo>
                  <a:lnTo>
                    <a:pt x="800171" y="130754"/>
                  </a:lnTo>
                  <a:lnTo>
                    <a:pt x="824674" y="140779"/>
                  </a:lnTo>
                  <a:lnTo>
                    <a:pt x="840319" y="152804"/>
                  </a:lnTo>
                  <a:lnTo>
                    <a:pt x="845820" y="166115"/>
                  </a:lnTo>
                </a:path>
                <a:path w="951229" h="219709">
                  <a:moveTo>
                    <a:pt x="950976" y="77723"/>
                  </a:moveTo>
                  <a:lnTo>
                    <a:pt x="944451" y="82034"/>
                  </a:lnTo>
                  <a:lnTo>
                    <a:pt x="936498" y="85915"/>
                  </a:lnTo>
                  <a:lnTo>
                    <a:pt x="927401" y="89511"/>
                  </a:lnTo>
                  <a:lnTo>
                    <a:pt x="917447" y="92963"/>
                  </a:lnTo>
                </a:path>
                <a:path w="951229" h="219709">
                  <a:moveTo>
                    <a:pt x="868680" y="18287"/>
                  </a:moveTo>
                  <a:lnTo>
                    <a:pt x="870203" y="21335"/>
                  </a:lnTo>
                  <a:lnTo>
                    <a:pt x="870203" y="22859"/>
                  </a:lnTo>
                  <a:lnTo>
                    <a:pt x="870203" y="25907"/>
                  </a:lnTo>
                </a:path>
                <a:path w="951229" h="219709">
                  <a:moveTo>
                    <a:pt x="646175" y="9143"/>
                  </a:moveTo>
                  <a:lnTo>
                    <a:pt x="650747" y="6095"/>
                  </a:lnTo>
                  <a:lnTo>
                    <a:pt x="656844" y="3047"/>
                  </a:lnTo>
                  <a:lnTo>
                    <a:pt x="664464" y="0"/>
                  </a:lnTo>
                </a:path>
                <a:path w="951229" h="219709">
                  <a:moveTo>
                    <a:pt x="480060" y="13715"/>
                  </a:moveTo>
                  <a:lnTo>
                    <a:pt x="481584" y="10667"/>
                  </a:lnTo>
                  <a:lnTo>
                    <a:pt x="484632" y="9143"/>
                  </a:lnTo>
                  <a:lnTo>
                    <a:pt x="487679" y="6095"/>
                  </a:lnTo>
                </a:path>
                <a:path w="951229" h="219709">
                  <a:moveTo>
                    <a:pt x="283464" y="16763"/>
                  </a:moveTo>
                  <a:lnTo>
                    <a:pt x="292322" y="18811"/>
                  </a:lnTo>
                  <a:lnTo>
                    <a:pt x="300608" y="20573"/>
                  </a:lnTo>
                  <a:lnTo>
                    <a:pt x="308324" y="22336"/>
                  </a:lnTo>
                  <a:lnTo>
                    <a:pt x="315467" y="24383"/>
                  </a:lnTo>
                </a:path>
                <a:path w="951229" h="219709">
                  <a:moveTo>
                    <a:pt x="47244" y="80771"/>
                  </a:moveTo>
                  <a:lnTo>
                    <a:pt x="44196" y="77723"/>
                  </a:lnTo>
                  <a:lnTo>
                    <a:pt x="42672" y="74675"/>
                  </a:lnTo>
                  <a:lnTo>
                    <a:pt x="41148" y="716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39098" y="974095"/>
            <a:ext cx="26543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BF0000"/>
                </a:solidFill>
                <a:latin typeface="Calibri"/>
                <a:cs typeface="Calibri"/>
              </a:rPr>
              <a:t>Apple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48729" y="182118"/>
            <a:ext cx="1184275" cy="2913380"/>
            <a:chOff x="2648729" y="182118"/>
            <a:chExt cx="1184275" cy="2913380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8729" y="182118"/>
              <a:ext cx="1184148" cy="11795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27039" y="2497140"/>
              <a:ext cx="598256" cy="598256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15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7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dirty="0">
                <a:latin typeface="Calibri"/>
                <a:cs typeface="Calibri"/>
              </a:rPr>
              <a:t>What</a:t>
            </a:r>
            <a:r>
              <a:rPr sz="2700" b="0" spc="-95" dirty="0">
                <a:latin typeface="Calibri"/>
                <a:cs typeface="Calibri"/>
              </a:rPr>
              <a:t> </a:t>
            </a:r>
            <a:r>
              <a:rPr sz="2700" b="0" dirty="0">
                <a:latin typeface="Calibri"/>
                <a:cs typeface="Calibri"/>
              </a:rPr>
              <a:t>is</a:t>
            </a:r>
            <a:r>
              <a:rPr sz="2700" b="0" spc="-105" dirty="0">
                <a:latin typeface="Calibri"/>
                <a:cs typeface="Calibri"/>
              </a:rPr>
              <a:t> </a:t>
            </a:r>
            <a:r>
              <a:rPr sz="2700" b="0" spc="-10" dirty="0">
                <a:latin typeface="Calibri"/>
                <a:cs typeface="Calibri"/>
              </a:rPr>
              <a:t>Machine</a:t>
            </a:r>
            <a:r>
              <a:rPr sz="2700" b="0" spc="-105" dirty="0">
                <a:latin typeface="Calibri"/>
                <a:cs typeface="Calibri"/>
              </a:rPr>
              <a:t> </a:t>
            </a:r>
            <a:r>
              <a:rPr sz="2700" b="0" spc="-10" dirty="0">
                <a:latin typeface="Calibri"/>
                <a:cs typeface="Calibri"/>
              </a:rPr>
              <a:t>Learning</a:t>
            </a:r>
            <a:r>
              <a:rPr sz="2700" b="0" spc="-110" dirty="0">
                <a:latin typeface="Calibri"/>
                <a:cs typeface="Calibri"/>
              </a:rPr>
              <a:t> </a:t>
            </a:r>
            <a:r>
              <a:rPr sz="2700" b="0" spc="-50" dirty="0">
                <a:latin typeface="Calibri"/>
                <a:cs typeface="Calibri"/>
              </a:rPr>
              <a:t>?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644" y="952765"/>
            <a:ext cx="1061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 indent="-1149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Learn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88482" y="1481962"/>
            <a:ext cx="1997075" cy="1154430"/>
            <a:chOff x="1688482" y="1481962"/>
            <a:chExt cx="1997075" cy="1154430"/>
          </a:xfrm>
        </p:grpSpPr>
        <p:sp>
          <p:nvSpPr>
            <p:cNvPr id="5" name="object 5"/>
            <p:cNvSpPr/>
            <p:nvPr/>
          </p:nvSpPr>
          <p:spPr>
            <a:xfrm>
              <a:off x="1691657" y="1485137"/>
              <a:ext cx="1990725" cy="1148080"/>
            </a:xfrm>
            <a:custGeom>
              <a:avLst/>
              <a:gdLst/>
              <a:ahLst/>
              <a:cxnLst/>
              <a:rect l="l" t="t" r="r" b="b"/>
              <a:pathLst>
                <a:path w="1990725" h="1148080">
                  <a:moveTo>
                    <a:pt x="1990343" y="1147572"/>
                  </a:moveTo>
                  <a:lnTo>
                    <a:pt x="0" y="1147572"/>
                  </a:lnTo>
                  <a:lnTo>
                    <a:pt x="995171" y="0"/>
                  </a:lnTo>
                  <a:lnTo>
                    <a:pt x="1990343" y="114757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1657" y="1485137"/>
              <a:ext cx="1990725" cy="1148080"/>
            </a:xfrm>
            <a:custGeom>
              <a:avLst/>
              <a:gdLst/>
              <a:ahLst/>
              <a:cxnLst/>
              <a:rect l="l" t="t" r="r" b="b"/>
              <a:pathLst>
                <a:path w="1990725" h="1148080">
                  <a:moveTo>
                    <a:pt x="0" y="1147572"/>
                  </a:moveTo>
                  <a:lnTo>
                    <a:pt x="995171" y="0"/>
                  </a:lnTo>
                  <a:lnTo>
                    <a:pt x="1990343" y="1147572"/>
                  </a:lnTo>
                  <a:lnTo>
                    <a:pt x="0" y="1147572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26837" y="1325118"/>
          <a:ext cx="2838449" cy="28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700"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4472C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4472C3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4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14973" y="2731770"/>
            <a:ext cx="794385" cy="28829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6667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25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“Teacher”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3637" y="1968245"/>
            <a:ext cx="786765" cy="281940"/>
          </a:xfrm>
          <a:prstGeom prst="rect">
            <a:avLst/>
          </a:prstGeom>
          <a:solidFill>
            <a:srgbClr val="70AC46"/>
          </a:solidFill>
          <a:ln w="6096">
            <a:solidFill>
              <a:srgbClr val="507E31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0589" y="2318766"/>
            <a:ext cx="792480" cy="288290"/>
          </a:xfrm>
          <a:prstGeom prst="rect">
            <a:avLst/>
          </a:prstGeom>
          <a:solidFill>
            <a:srgbClr val="385623"/>
          </a:solidFill>
        </p:spPr>
        <p:txBody>
          <a:bodyPr vert="horz" wrap="square" lIns="0" tIns="6858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54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26170" y="2687447"/>
            <a:ext cx="718185" cy="565785"/>
            <a:chOff x="4526170" y="2687447"/>
            <a:chExt cx="718185" cy="565785"/>
          </a:xfrm>
        </p:grpSpPr>
        <p:sp>
          <p:nvSpPr>
            <p:cNvPr id="12" name="object 12"/>
            <p:cNvSpPr/>
            <p:nvPr/>
          </p:nvSpPr>
          <p:spPr>
            <a:xfrm>
              <a:off x="4529345" y="2830829"/>
              <a:ext cx="571500" cy="419100"/>
            </a:xfrm>
            <a:custGeom>
              <a:avLst/>
              <a:gdLst/>
              <a:ahLst/>
              <a:cxnLst/>
              <a:rect l="l" t="t" r="r" b="b"/>
              <a:pathLst>
                <a:path w="571500" h="419100">
                  <a:moveTo>
                    <a:pt x="571500" y="419100"/>
                  </a:moveTo>
                  <a:lnTo>
                    <a:pt x="0" y="419100"/>
                  </a:lnTo>
                  <a:lnTo>
                    <a:pt x="0" y="0"/>
                  </a:lnTo>
                  <a:lnTo>
                    <a:pt x="571500" y="0"/>
                  </a:lnTo>
                  <a:lnTo>
                    <a:pt x="571500" y="4191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00845" y="2690622"/>
              <a:ext cx="140335" cy="559435"/>
            </a:xfrm>
            <a:custGeom>
              <a:avLst/>
              <a:gdLst/>
              <a:ahLst/>
              <a:cxnLst/>
              <a:rect l="l" t="t" r="r" b="b"/>
              <a:pathLst>
                <a:path w="140335" h="559435">
                  <a:moveTo>
                    <a:pt x="0" y="559307"/>
                  </a:moveTo>
                  <a:lnTo>
                    <a:pt x="0" y="140207"/>
                  </a:lnTo>
                  <a:lnTo>
                    <a:pt x="140207" y="0"/>
                  </a:lnTo>
                  <a:lnTo>
                    <a:pt x="140207" y="419100"/>
                  </a:lnTo>
                  <a:lnTo>
                    <a:pt x="0" y="559307"/>
                  </a:lnTo>
                  <a:close/>
                </a:path>
              </a:pathLst>
            </a:custGeom>
            <a:solidFill>
              <a:srgbClr val="BF64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9345" y="2690622"/>
              <a:ext cx="711835" cy="140335"/>
            </a:xfrm>
            <a:custGeom>
              <a:avLst/>
              <a:gdLst/>
              <a:ahLst/>
              <a:cxnLst/>
              <a:rect l="l" t="t" r="r" b="b"/>
              <a:pathLst>
                <a:path w="711835" h="140335">
                  <a:moveTo>
                    <a:pt x="571500" y="140207"/>
                  </a:moveTo>
                  <a:lnTo>
                    <a:pt x="0" y="140207"/>
                  </a:lnTo>
                  <a:lnTo>
                    <a:pt x="140207" y="0"/>
                  </a:lnTo>
                  <a:lnTo>
                    <a:pt x="711707" y="0"/>
                  </a:lnTo>
                  <a:lnTo>
                    <a:pt x="571500" y="140207"/>
                  </a:lnTo>
                  <a:close/>
                </a:path>
              </a:pathLst>
            </a:custGeom>
            <a:solidFill>
              <a:srgbClr val="F09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29345" y="2690622"/>
              <a:ext cx="711835" cy="559435"/>
            </a:xfrm>
            <a:custGeom>
              <a:avLst/>
              <a:gdLst/>
              <a:ahLst/>
              <a:cxnLst/>
              <a:rect l="l" t="t" r="r" b="b"/>
              <a:pathLst>
                <a:path w="711835" h="559435">
                  <a:moveTo>
                    <a:pt x="0" y="140207"/>
                  </a:moveTo>
                  <a:lnTo>
                    <a:pt x="140207" y="0"/>
                  </a:lnTo>
                  <a:lnTo>
                    <a:pt x="711707" y="0"/>
                  </a:lnTo>
                  <a:lnTo>
                    <a:pt x="711707" y="419100"/>
                  </a:lnTo>
                  <a:lnTo>
                    <a:pt x="571500" y="559307"/>
                  </a:lnTo>
                  <a:lnTo>
                    <a:pt x="0" y="559307"/>
                  </a:lnTo>
                  <a:lnTo>
                    <a:pt x="0" y="140207"/>
                  </a:lnTo>
                  <a:close/>
                </a:path>
                <a:path w="711835" h="559435">
                  <a:moveTo>
                    <a:pt x="0" y="140207"/>
                  </a:moveTo>
                  <a:lnTo>
                    <a:pt x="571500" y="140207"/>
                  </a:lnTo>
                  <a:lnTo>
                    <a:pt x="711707" y="0"/>
                  </a:lnTo>
                </a:path>
                <a:path w="711835" h="559435">
                  <a:moveTo>
                    <a:pt x="571500" y="140207"/>
                  </a:moveTo>
                  <a:lnTo>
                    <a:pt x="571500" y="55930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9345" y="2950712"/>
            <a:ext cx="568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7805" y="2027682"/>
            <a:ext cx="864108" cy="86867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17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071" y="281473"/>
            <a:ext cx="2240915" cy="7486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b="0" spc="-10" dirty="0">
                <a:latin typeface="Calibri"/>
                <a:cs typeface="Calibri"/>
              </a:rPr>
              <a:t>Machine</a:t>
            </a:r>
            <a:r>
              <a:rPr sz="2500" b="0" spc="-80" dirty="0">
                <a:latin typeface="Calibri"/>
                <a:cs typeface="Calibri"/>
              </a:rPr>
              <a:t> </a:t>
            </a:r>
            <a:r>
              <a:rPr sz="2500" b="0" spc="-20" dirty="0">
                <a:latin typeface="Calibri"/>
                <a:cs typeface="Calibri"/>
              </a:rPr>
              <a:t>learning </a:t>
            </a:r>
            <a:r>
              <a:rPr sz="2500" b="0" spc="-10" dirty="0">
                <a:latin typeface="Calibri"/>
                <a:cs typeface="Calibri"/>
              </a:rPr>
              <a:t>model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3091" y="1404547"/>
            <a:ext cx="3931920" cy="11468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270" algn="ctr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“Machine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built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on </a:t>
            </a:r>
            <a:r>
              <a:rPr sz="1600" spc="-10" dirty="0">
                <a:latin typeface="Calibri"/>
                <a:cs typeface="Calibri"/>
              </a:rPr>
              <a:t>mathematical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algorithms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using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human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expertise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help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accurately </a:t>
            </a:r>
            <a:r>
              <a:rPr sz="1600" dirty="0">
                <a:latin typeface="Calibri"/>
                <a:cs typeface="Calibri"/>
              </a:rPr>
              <a:t>predict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outcomes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input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such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images,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language.”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1537" y="246311"/>
            <a:ext cx="931025" cy="10636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42045" y="2826462"/>
            <a:ext cx="18662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https://developer.nvidia.com/ai-models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915" y="747797"/>
            <a:ext cx="2585085" cy="1065530"/>
            <a:chOff x="243915" y="747797"/>
            <a:chExt cx="2585085" cy="1065530"/>
          </a:xfrm>
        </p:grpSpPr>
        <p:sp>
          <p:nvSpPr>
            <p:cNvPr id="3" name="object 3"/>
            <p:cNvSpPr/>
            <p:nvPr/>
          </p:nvSpPr>
          <p:spPr>
            <a:xfrm>
              <a:off x="253123" y="757004"/>
              <a:ext cx="2566670" cy="1047115"/>
            </a:xfrm>
            <a:custGeom>
              <a:avLst/>
              <a:gdLst/>
              <a:ahLst/>
              <a:cxnLst/>
              <a:rect l="l" t="t" r="r" b="b"/>
              <a:pathLst>
                <a:path w="2566670" h="1047114">
                  <a:moveTo>
                    <a:pt x="12070" y="181017"/>
                  </a:moveTo>
                  <a:lnTo>
                    <a:pt x="19316" y="139156"/>
                  </a:lnTo>
                  <a:lnTo>
                    <a:pt x="37018" y="100132"/>
                  </a:lnTo>
                  <a:lnTo>
                    <a:pt x="63695" y="65764"/>
                  </a:lnTo>
                  <a:lnTo>
                    <a:pt x="97865" y="37874"/>
                  </a:lnTo>
                  <a:lnTo>
                    <a:pt x="138047" y="18280"/>
                  </a:lnTo>
                  <a:lnTo>
                    <a:pt x="182758" y="8805"/>
                  </a:lnTo>
                  <a:lnTo>
                    <a:pt x="239371" y="1185"/>
                  </a:lnTo>
                  <a:lnTo>
                    <a:pt x="292768" y="677"/>
                  </a:lnTo>
                  <a:lnTo>
                    <a:pt x="344302" y="4233"/>
                  </a:lnTo>
                  <a:lnTo>
                    <a:pt x="395327" y="8805"/>
                  </a:lnTo>
                  <a:lnTo>
                    <a:pt x="447200" y="11345"/>
                  </a:lnTo>
                  <a:lnTo>
                    <a:pt x="501274" y="8805"/>
                  </a:lnTo>
                  <a:lnTo>
                    <a:pt x="560515" y="5586"/>
                  </a:lnTo>
                  <a:lnTo>
                    <a:pt x="607978" y="6830"/>
                  </a:lnTo>
                  <a:lnTo>
                    <a:pt x="651272" y="9683"/>
                  </a:lnTo>
                  <a:lnTo>
                    <a:pt x="698004" y="11292"/>
                  </a:lnTo>
                  <a:lnTo>
                    <a:pt x="755782" y="8805"/>
                  </a:lnTo>
                  <a:lnTo>
                    <a:pt x="813230" y="8073"/>
                  </a:lnTo>
                  <a:lnTo>
                    <a:pt x="859487" y="12097"/>
                  </a:lnTo>
                  <a:lnTo>
                    <a:pt x="900184" y="16486"/>
                  </a:lnTo>
                  <a:lnTo>
                    <a:pt x="940954" y="16852"/>
                  </a:lnTo>
                  <a:lnTo>
                    <a:pt x="987430" y="8805"/>
                  </a:lnTo>
                  <a:lnTo>
                    <a:pt x="1035942" y="2514"/>
                  </a:lnTo>
                  <a:lnTo>
                    <a:pt x="1080723" y="6391"/>
                  </a:lnTo>
                  <a:lnTo>
                    <a:pt x="1124260" y="13413"/>
                  </a:lnTo>
                  <a:lnTo>
                    <a:pt x="1169042" y="16559"/>
                  </a:lnTo>
                  <a:lnTo>
                    <a:pt x="1217554" y="8805"/>
                  </a:lnTo>
                  <a:lnTo>
                    <a:pt x="1262963" y="2349"/>
                  </a:lnTo>
                  <a:lnTo>
                    <a:pt x="1311082" y="4402"/>
                  </a:lnTo>
                  <a:lnTo>
                    <a:pt x="1360048" y="10519"/>
                  </a:lnTo>
                  <a:lnTo>
                    <a:pt x="1407997" y="16255"/>
                  </a:lnTo>
                  <a:lnTo>
                    <a:pt x="1453068" y="17166"/>
                  </a:lnTo>
                  <a:lnTo>
                    <a:pt x="1493398" y="8805"/>
                  </a:lnTo>
                  <a:lnTo>
                    <a:pt x="1531822" y="338"/>
                  </a:lnTo>
                  <a:lnTo>
                    <a:pt x="1572702" y="0"/>
                  </a:lnTo>
                  <a:lnTo>
                    <a:pt x="1616461" y="4233"/>
                  </a:lnTo>
                  <a:lnTo>
                    <a:pt x="1663521" y="9482"/>
                  </a:lnTo>
                  <a:lnTo>
                    <a:pt x="1714307" y="12191"/>
                  </a:lnTo>
                  <a:lnTo>
                    <a:pt x="1769242" y="8805"/>
                  </a:lnTo>
                  <a:lnTo>
                    <a:pt x="1822370" y="4571"/>
                  </a:lnTo>
                  <a:lnTo>
                    <a:pt x="1869656" y="4402"/>
                  </a:lnTo>
                  <a:lnTo>
                    <a:pt x="1914403" y="6519"/>
                  </a:lnTo>
                  <a:lnTo>
                    <a:pt x="1959911" y="9143"/>
                  </a:lnTo>
                  <a:lnTo>
                    <a:pt x="2009483" y="10498"/>
                  </a:lnTo>
                  <a:lnTo>
                    <a:pt x="2066422" y="8805"/>
                  </a:lnTo>
                  <a:lnTo>
                    <a:pt x="2116860" y="8645"/>
                  </a:lnTo>
                  <a:lnTo>
                    <a:pt x="2163327" y="12004"/>
                  </a:lnTo>
                  <a:lnTo>
                    <a:pt x="2207261" y="16803"/>
                  </a:lnTo>
                  <a:lnTo>
                    <a:pt x="2250101" y="20961"/>
                  </a:lnTo>
                  <a:lnTo>
                    <a:pt x="2293289" y="22401"/>
                  </a:lnTo>
                  <a:lnTo>
                    <a:pt x="2338262" y="19042"/>
                  </a:lnTo>
                  <a:lnTo>
                    <a:pt x="2386462" y="8805"/>
                  </a:lnTo>
                  <a:lnTo>
                    <a:pt x="2437099" y="9179"/>
                  </a:lnTo>
                  <a:lnTo>
                    <a:pt x="2479143" y="25004"/>
                  </a:lnTo>
                  <a:lnTo>
                    <a:pt x="2512382" y="53191"/>
                  </a:lnTo>
                  <a:lnTo>
                    <a:pt x="2536604" y="90649"/>
                  </a:lnTo>
                  <a:lnTo>
                    <a:pt x="2551597" y="134288"/>
                  </a:lnTo>
                  <a:lnTo>
                    <a:pt x="2557150" y="181017"/>
                  </a:lnTo>
                  <a:lnTo>
                    <a:pt x="2566151" y="232476"/>
                  </a:lnTo>
                  <a:lnTo>
                    <a:pt x="2562865" y="280648"/>
                  </a:lnTo>
                  <a:lnTo>
                    <a:pt x="2556721" y="330821"/>
                  </a:lnTo>
                  <a:lnTo>
                    <a:pt x="2557150" y="388281"/>
                  </a:lnTo>
                  <a:lnTo>
                    <a:pt x="2558759" y="434781"/>
                  </a:lnTo>
                  <a:lnTo>
                    <a:pt x="2555394" y="477916"/>
                  </a:lnTo>
                  <a:lnTo>
                    <a:pt x="2551224" y="521271"/>
                  </a:lnTo>
                  <a:lnTo>
                    <a:pt x="2550420" y="568430"/>
                  </a:lnTo>
                  <a:lnTo>
                    <a:pt x="2557150" y="622977"/>
                  </a:lnTo>
                  <a:lnTo>
                    <a:pt x="2563002" y="681377"/>
                  </a:lnTo>
                  <a:lnTo>
                    <a:pt x="2560441" y="736484"/>
                  </a:lnTo>
                  <a:lnTo>
                    <a:pt x="2554955" y="786472"/>
                  </a:lnTo>
                  <a:lnTo>
                    <a:pt x="2552029" y="829509"/>
                  </a:lnTo>
                  <a:lnTo>
                    <a:pt x="2557150" y="863769"/>
                  </a:lnTo>
                  <a:lnTo>
                    <a:pt x="2558053" y="906681"/>
                  </a:lnTo>
                  <a:lnTo>
                    <a:pt x="2544054" y="944936"/>
                  </a:lnTo>
                  <a:lnTo>
                    <a:pt x="2517526" y="977688"/>
                  </a:lnTo>
                  <a:lnTo>
                    <a:pt x="2480837" y="1004090"/>
                  </a:lnTo>
                  <a:lnTo>
                    <a:pt x="2436358" y="1023295"/>
                  </a:lnTo>
                  <a:lnTo>
                    <a:pt x="2386462" y="1034457"/>
                  </a:lnTo>
                  <a:lnTo>
                    <a:pt x="2333026" y="1037029"/>
                  </a:lnTo>
                  <a:lnTo>
                    <a:pt x="2283592" y="1035600"/>
                  </a:lnTo>
                  <a:lnTo>
                    <a:pt x="2233014" y="1033600"/>
                  </a:lnTo>
                  <a:lnTo>
                    <a:pt x="2176150" y="1034457"/>
                  </a:lnTo>
                  <a:lnTo>
                    <a:pt x="2122163" y="1035774"/>
                  </a:lnTo>
                  <a:lnTo>
                    <a:pt x="2061374" y="1034018"/>
                  </a:lnTo>
                  <a:lnTo>
                    <a:pt x="2000146" y="1031604"/>
                  </a:lnTo>
                  <a:lnTo>
                    <a:pt x="1944843" y="1030946"/>
                  </a:lnTo>
                  <a:lnTo>
                    <a:pt x="1901830" y="1034457"/>
                  </a:lnTo>
                  <a:lnTo>
                    <a:pt x="1870745" y="1036776"/>
                  </a:lnTo>
                  <a:lnTo>
                    <a:pt x="1830250" y="1034723"/>
                  </a:lnTo>
                  <a:lnTo>
                    <a:pt x="1783064" y="1030458"/>
                  </a:lnTo>
                  <a:lnTo>
                    <a:pt x="1731906" y="1026139"/>
                  </a:lnTo>
                  <a:lnTo>
                    <a:pt x="1679494" y="1023927"/>
                  </a:lnTo>
                  <a:lnTo>
                    <a:pt x="1628549" y="1025979"/>
                  </a:lnTo>
                  <a:lnTo>
                    <a:pt x="1581790" y="1034457"/>
                  </a:lnTo>
                  <a:lnTo>
                    <a:pt x="1529352" y="1045869"/>
                  </a:lnTo>
                  <a:lnTo>
                    <a:pt x="1488545" y="1046746"/>
                  </a:lnTo>
                  <a:lnTo>
                    <a:pt x="1453079" y="1041918"/>
                  </a:lnTo>
                  <a:lnTo>
                    <a:pt x="1416661" y="1036212"/>
                  </a:lnTo>
                  <a:lnTo>
                    <a:pt x="1373002" y="1034457"/>
                  </a:lnTo>
                  <a:lnTo>
                    <a:pt x="1316995" y="1032742"/>
                  </a:lnTo>
                  <a:lnTo>
                    <a:pt x="1268989" y="1027599"/>
                  </a:lnTo>
                  <a:lnTo>
                    <a:pt x="1220411" y="1025884"/>
                  </a:lnTo>
                  <a:lnTo>
                    <a:pt x="1162690" y="1034457"/>
                  </a:lnTo>
                  <a:lnTo>
                    <a:pt x="1100063" y="1041958"/>
                  </a:lnTo>
                  <a:lnTo>
                    <a:pt x="1042294" y="1037314"/>
                  </a:lnTo>
                  <a:lnTo>
                    <a:pt x="992525" y="1031242"/>
                  </a:lnTo>
                  <a:lnTo>
                    <a:pt x="953902" y="1034457"/>
                  </a:lnTo>
                  <a:lnTo>
                    <a:pt x="916618" y="1038846"/>
                  </a:lnTo>
                  <a:lnTo>
                    <a:pt x="862657" y="1035554"/>
                  </a:lnTo>
                  <a:lnTo>
                    <a:pt x="802038" y="1030068"/>
                  </a:lnTo>
                  <a:lnTo>
                    <a:pt x="744784" y="1027873"/>
                  </a:lnTo>
                  <a:lnTo>
                    <a:pt x="700918" y="1034457"/>
                  </a:lnTo>
                  <a:lnTo>
                    <a:pt x="653269" y="1044101"/>
                  </a:lnTo>
                  <a:lnTo>
                    <a:pt x="598619" y="1043029"/>
                  </a:lnTo>
                  <a:lnTo>
                    <a:pt x="542541" y="1037672"/>
                  </a:lnTo>
                  <a:lnTo>
                    <a:pt x="490606" y="1034457"/>
                  </a:lnTo>
                  <a:lnTo>
                    <a:pt x="452880" y="1033504"/>
                  </a:lnTo>
                  <a:lnTo>
                    <a:pt x="404697" y="1030393"/>
                  </a:lnTo>
                  <a:lnTo>
                    <a:pt x="349826" y="1027027"/>
                  </a:lnTo>
                  <a:lnTo>
                    <a:pt x="292034" y="1025313"/>
                  </a:lnTo>
                  <a:lnTo>
                    <a:pt x="235089" y="1027154"/>
                  </a:lnTo>
                  <a:lnTo>
                    <a:pt x="182758" y="1034457"/>
                  </a:lnTo>
                  <a:lnTo>
                    <a:pt x="130332" y="1015242"/>
                  </a:lnTo>
                  <a:lnTo>
                    <a:pt x="87782" y="988639"/>
                  </a:lnTo>
                  <a:lnTo>
                    <a:pt x="54376" y="954575"/>
                  </a:lnTo>
                  <a:lnTo>
                    <a:pt x="29382" y="912976"/>
                  </a:lnTo>
                  <a:lnTo>
                    <a:pt x="12070" y="863769"/>
                  </a:lnTo>
                  <a:lnTo>
                    <a:pt x="1097" y="800834"/>
                  </a:lnTo>
                  <a:lnTo>
                    <a:pt x="0" y="748725"/>
                  </a:lnTo>
                  <a:lnTo>
                    <a:pt x="4389" y="704005"/>
                  </a:lnTo>
                  <a:lnTo>
                    <a:pt x="9875" y="663235"/>
                  </a:lnTo>
                  <a:lnTo>
                    <a:pt x="12070" y="622977"/>
                  </a:lnTo>
                  <a:lnTo>
                    <a:pt x="11855" y="567446"/>
                  </a:lnTo>
                  <a:lnTo>
                    <a:pt x="13784" y="507915"/>
                  </a:lnTo>
                  <a:lnTo>
                    <a:pt x="14856" y="450670"/>
                  </a:lnTo>
                  <a:lnTo>
                    <a:pt x="12070" y="401997"/>
                  </a:lnTo>
                  <a:lnTo>
                    <a:pt x="10569" y="356753"/>
                  </a:lnTo>
                  <a:lnTo>
                    <a:pt x="14927" y="306366"/>
                  </a:lnTo>
                  <a:lnTo>
                    <a:pt x="17856" y="248549"/>
                  </a:lnTo>
                  <a:lnTo>
                    <a:pt x="12070" y="181017"/>
                  </a:lnTo>
                </a:path>
              </a:pathLst>
            </a:custGeom>
            <a:ln w="1828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8801" y="1265681"/>
              <a:ext cx="828040" cy="146685"/>
            </a:xfrm>
            <a:custGeom>
              <a:avLst/>
              <a:gdLst/>
              <a:ahLst/>
              <a:cxnLst/>
              <a:rect l="l" t="t" r="r" b="b"/>
              <a:pathLst>
                <a:path w="828039" h="146684">
                  <a:moveTo>
                    <a:pt x="754380" y="146304"/>
                  </a:moveTo>
                  <a:lnTo>
                    <a:pt x="754380" y="109728"/>
                  </a:lnTo>
                  <a:lnTo>
                    <a:pt x="0" y="109728"/>
                  </a:lnTo>
                  <a:lnTo>
                    <a:pt x="0" y="36576"/>
                  </a:lnTo>
                  <a:lnTo>
                    <a:pt x="754380" y="36576"/>
                  </a:lnTo>
                  <a:lnTo>
                    <a:pt x="754380" y="0"/>
                  </a:lnTo>
                  <a:lnTo>
                    <a:pt x="827532" y="73152"/>
                  </a:lnTo>
                  <a:lnTo>
                    <a:pt x="754380" y="146304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8801" y="1265681"/>
              <a:ext cx="828040" cy="146685"/>
            </a:xfrm>
            <a:custGeom>
              <a:avLst/>
              <a:gdLst/>
              <a:ahLst/>
              <a:cxnLst/>
              <a:rect l="l" t="t" r="r" b="b"/>
              <a:pathLst>
                <a:path w="828039" h="146684">
                  <a:moveTo>
                    <a:pt x="0" y="36576"/>
                  </a:moveTo>
                  <a:lnTo>
                    <a:pt x="754380" y="36576"/>
                  </a:lnTo>
                  <a:lnTo>
                    <a:pt x="754380" y="0"/>
                  </a:lnTo>
                  <a:lnTo>
                    <a:pt x="827532" y="73152"/>
                  </a:lnTo>
                  <a:lnTo>
                    <a:pt x="754380" y="146304"/>
                  </a:lnTo>
                  <a:lnTo>
                    <a:pt x="754380" y="109728"/>
                  </a:lnTo>
                  <a:lnTo>
                    <a:pt x="0" y="109728"/>
                  </a:lnTo>
                  <a:lnTo>
                    <a:pt x="0" y="36576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2684" y="1298675"/>
            <a:ext cx="48196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Rules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Logic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Equations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356" y="954786"/>
            <a:ext cx="265514" cy="3779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42595" y="1225564"/>
            <a:ext cx="82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Algorithm</a:t>
            </a:r>
            <a:r>
              <a:rPr sz="900" dirty="0">
                <a:latin typeface="Calibri"/>
                <a:cs typeface="Calibri"/>
              </a:rPr>
              <a:t> (Computer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Code)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9140" y="863094"/>
            <a:ext cx="1513840" cy="436245"/>
            <a:chOff x="1039140" y="863094"/>
            <a:chExt cx="1513840" cy="4362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765" y="921258"/>
              <a:ext cx="377951" cy="3779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40" y="863094"/>
              <a:ext cx="532532" cy="2994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93353" y="1067062"/>
            <a:ext cx="608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Programmer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3769" y="1661922"/>
            <a:ext cx="885825" cy="184785"/>
          </a:xfrm>
          <a:prstGeom prst="rect">
            <a:avLst/>
          </a:prstGeom>
          <a:solidFill>
            <a:srgbClr val="FFFF00"/>
          </a:solidFill>
          <a:ln w="4572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Calibri"/>
                <a:cs typeface="Calibri"/>
              </a:rPr>
              <a:t>Building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Solution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3811" y="225774"/>
            <a:ext cx="4596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10" dirty="0">
                <a:latin typeface="Calibri"/>
                <a:cs typeface="Calibri"/>
              </a:rPr>
              <a:t>Computer</a:t>
            </a:r>
            <a:r>
              <a:rPr sz="2200" b="0" spc="-65" dirty="0">
                <a:latin typeface="Calibri"/>
                <a:cs typeface="Calibri"/>
              </a:rPr>
              <a:t> </a:t>
            </a:r>
            <a:r>
              <a:rPr sz="2200" b="0" spc="-25" dirty="0">
                <a:latin typeface="Calibri"/>
                <a:cs typeface="Calibri"/>
              </a:rPr>
              <a:t>Program</a:t>
            </a:r>
            <a:r>
              <a:rPr sz="2200" b="0" spc="-75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vs.</a:t>
            </a:r>
            <a:r>
              <a:rPr sz="2200" b="0" spc="-95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Machine</a:t>
            </a:r>
            <a:r>
              <a:rPr sz="2200" b="0" spc="-8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Learning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11829" y="752813"/>
            <a:ext cx="2654300" cy="1019810"/>
          </a:xfrm>
          <a:custGeom>
            <a:avLst/>
            <a:gdLst/>
            <a:ahLst/>
            <a:cxnLst/>
            <a:rect l="l" t="t" r="r" b="b"/>
            <a:pathLst>
              <a:path w="2654300" h="1019810">
                <a:moveTo>
                  <a:pt x="6876" y="177588"/>
                </a:moveTo>
                <a:lnTo>
                  <a:pt x="16690" y="127967"/>
                </a:lnTo>
                <a:lnTo>
                  <a:pt x="40770" y="84563"/>
                </a:lnTo>
                <a:lnTo>
                  <a:pt x="76553" y="49206"/>
                </a:lnTo>
                <a:lnTo>
                  <a:pt x="121481" y="23725"/>
                </a:lnTo>
                <a:lnTo>
                  <a:pt x="172992" y="9948"/>
                </a:lnTo>
                <a:lnTo>
                  <a:pt x="232592" y="6909"/>
                </a:lnTo>
                <a:lnTo>
                  <a:pt x="282915" y="8215"/>
                </a:lnTo>
                <a:lnTo>
                  <a:pt x="327187" y="11868"/>
                </a:lnTo>
                <a:lnTo>
                  <a:pt x="368633" y="15866"/>
                </a:lnTo>
                <a:lnTo>
                  <a:pt x="410478" y="18212"/>
                </a:lnTo>
                <a:lnTo>
                  <a:pt x="455949" y="16906"/>
                </a:lnTo>
                <a:lnTo>
                  <a:pt x="508272" y="9948"/>
                </a:lnTo>
                <a:lnTo>
                  <a:pt x="568449" y="4233"/>
                </a:lnTo>
                <a:lnTo>
                  <a:pt x="618338" y="6900"/>
                </a:lnTo>
                <a:lnTo>
                  <a:pt x="660862" y="13377"/>
                </a:lnTo>
                <a:lnTo>
                  <a:pt x="698941" y="19092"/>
                </a:lnTo>
                <a:lnTo>
                  <a:pt x="735496" y="19473"/>
                </a:lnTo>
                <a:lnTo>
                  <a:pt x="773448" y="9948"/>
                </a:lnTo>
                <a:lnTo>
                  <a:pt x="819851" y="0"/>
                </a:lnTo>
                <a:lnTo>
                  <a:pt x="866326" y="2048"/>
                </a:lnTo>
                <a:lnTo>
                  <a:pt x="913680" y="9070"/>
                </a:lnTo>
                <a:lnTo>
                  <a:pt x="962716" y="14045"/>
                </a:lnTo>
                <a:lnTo>
                  <a:pt x="1014240" y="9948"/>
                </a:lnTo>
                <a:lnTo>
                  <a:pt x="1066361" y="4974"/>
                </a:lnTo>
                <a:lnTo>
                  <a:pt x="1115555" y="7095"/>
                </a:lnTo>
                <a:lnTo>
                  <a:pt x="1162921" y="11704"/>
                </a:lnTo>
                <a:lnTo>
                  <a:pt x="1209556" y="14191"/>
                </a:lnTo>
                <a:lnTo>
                  <a:pt x="1256556" y="9948"/>
                </a:lnTo>
                <a:lnTo>
                  <a:pt x="1298318" y="6138"/>
                </a:lnTo>
                <a:lnTo>
                  <a:pt x="1342746" y="6900"/>
                </a:lnTo>
                <a:lnTo>
                  <a:pt x="1389715" y="9948"/>
                </a:lnTo>
                <a:lnTo>
                  <a:pt x="1439097" y="12996"/>
                </a:lnTo>
                <a:lnTo>
                  <a:pt x="1490765" y="13758"/>
                </a:lnTo>
                <a:lnTo>
                  <a:pt x="1544592" y="9948"/>
                </a:lnTo>
                <a:lnTo>
                  <a:pt x="1595561" y="7408"/>
                </a:lnTo>
                <a:lnTo>
                  <a:pt x="1640942" y="9948"/>
                </a:lnTo>
                <a:lnTo>
                  <a:pt x="1684038" y="14520"/>
                </a:lnTo>
                <a:lnTo>
                  <a:pt x="1728149" y="18076"/>
                </a:lnTo>
                <a:lnTo>
                  <a:pt x="1776578" y="17568"/>
                </a:lnTo>
                <a:lnTo>
                  <a:pt x="1832628" y="9948"/>
                </a:lnTo>
                <a:lnTo>
                  <a:pt x="1891118" y="1799"/>
                </a:lnTo>
                <a:lnTo>
                  <a:pt x="1944444" y="127"/>
                </a:lnTo>
                <a:lnTo>
                  <a:pt x="1994553" y="2519"/>
                </a:lnTo>
                <a:lnTo>
                  <a:pt x="2043391" y="6561"/>
                </a:lnTo>
                <a:lnTo>
                  <a:pt x="2092907" y="9842"/>
                </a:lnTo>
                <a:lnTo>
                  <a:pt x="2145048" y="9948"/>
                </a:lnTo>
                <a:lnTo>
                  <a:pt x="2192007" y="10508"/>
                </a:lnTo>
                <a:lnTo>
                  <a:pt x="2240806" y="14613"/>
                </a:lnTo>
                <a:lnTo>
                  <a:pt x="2290485" y="20025"/>
                </a:lnTo>
                <a:lnTo>
                  <a:pt x="2340084" y="24504"/>
                </a:lnTo>
                <a:lnTo>
                  <a:pt x="2388643" y="25810"/>
                </a:lnTo>
                <a:lnTo>
                  <a:pt x="2435203" y="21705"/>
                </a:lnTo>
                <a:lnTo>
                  <a:pt x="2478804" y="9948"/>
                </a:lnTo>
                <a:lnTo>
                  <a:pt x="2526774" y="11359"/>
                </a:lnTo>
                <a:lnTo>
                  <a:pt x="2565898" y="27333"/>
                </a:lnTo>
                <a:lnTo>
                  <a:pt x="2596723" y="54906"/>
                </a:lnTo>
                <a:lnTo>
                  <a:pt x="2619802" y="91115"/>
                </a:lnTo>
                <a:lnTo>
                  <a:pt x="2635684" y="132997"/>
                </a:lnTo>
                <a:lnTo>
                  <a:pt x="2644920" y="177588"/>
                </a:lnTo>
                <a:lnTo>
                  <a:pt x="2645563" y="242668"/>
                </a:lnTo>
                <a:lnTo>
                  <a:pt x="2639776" y="297032"/>
                </a:lnTo>
                <a:lnTo>
                  <a:pt x="2636562" y="341966"/>
                </a:lnTo>
                <a:lnTo>
                  <a:pt x="2644920" y="378756"/>
                </a:lnTo>
                <a:lnTo>
                  <a:pt x="2652381" y="412772"/>
                </a:lnTo>
                <a:lnTo>
                  <a:pt x="2649748" y="458126"/>
                </a:lnTo>
                <a:lnTo>
                  <a:pt x="2643384" y="509332"/>
                </a:lnTo>
                <a:lnTo>
                  <a:pt x="2639653" y="560905"/>
                </a:lnTo>
                <a:lnTo>
                  <a:pt x="2644920" y="607356"/>
                </a:lnTo>
                <a:lnTo>
                  <a:pt x="2653113" y="650211"/>
                </a:lnTo>
                <a:lnTo>
                  <a:pt x="2654137" y="693797"/>
                </a:lnTo>
                <a:lnTo>
                  <a:pt x="2651065" y="739578"/>
                </a:lnTo>
                <a:lnTo>
                  <a:pt x="2646968" y="789017"/>
                </a:lnTo>
                <a:lnTo>
                  <a:pt x="2644920" y="843576"/>
                </a:lnTo>
                <a:lnTo>
                  <a:pt x="2640976" y="886361"/>
                </a:lnTo>
                <a:lnTo>
                  <a:pt x="2626575" y="923219"/>
                </a:lnTo>
                <a:lnTo>
                  <a:pt x="2602438" y="954066"/>
                </a:lnTo>
                <a:lnTo>
                  <a:pt x="2569284" y="978817"/>
                </a:lnTo>
                <a:lnTo>
                  <a:pt x="2527833" y="997387"/>
                </a:lnTo>
                <a:lnTo>
                  <a:pt x="2478804" y="1009692"/>
                </a:lnTo>
                <a:lnTo>
                  <a:pt x="2409152" y="1008192"/>
                </a:lnTo>
                <a:lnTo>
                  <a:pt x="2350216" y="1005692"/>
                </a:lnTo>
                <a:lnTo>
                  <a:pt x="2300710" y="1005192"/>
                </a:lnTo>
                <a:lnTo>
                  <a:pt x="2259348" y="1009692"/>
                </a:lnTo>
                <a:lnTo>
                  <a:pt x="2226582" y="1011386"/>
                </a:lnTo>
                <a:lnTo>
                  <a:pt x="2180608" y="1007999"/>
                </a:lnTo>
                <a:lnTo>
                  <a:pt x="2126760" y="1002834"/>
                </a:lnTo>
                <a:lnTo>
                  <a:pt x="2070372" y="999194"/>
                </a:lnTo>
                <a:lnTo>
                  <a:pt x="2016778" y="1000379"/>
                </a:lnTo>
                <a:lnTo>
                  <a:pt x="1971312" y="1009692"/>
                </a:lnTo>
                <a:lnTo>
                  <a:pt x="1935949" y="1017930"/>
                </a:lnTo>
                <a:lnTo>
                  <a:pt x="1896480" y="1019423"/>
                </a:lnTo>
                <a:lnTo>
                  <a:pt x="1852906" y="1016570"/>
                </a:lnTo>
                <a:lnTo>
                  <a:pt x="1805227" y="1011772"/>
                </a:lnTo>
                <a:lnTo>
                  <a:pt x="1753442" y="1007426"/>
                </a:lnTo>
                <a:lnTo>
                  <a:pt x="1697552" y="1005933"/>
                </a:lnTo>
                <a:lnTo>
                  <a:pt x="1637556" y="1009692"/>
                </a:lnTo>
                <a:lnTo>
                  <a:pt x="1564843" y="1015252"/>
                </a:lnTo>
                <a:lnTo>
                  <a:pt x="1514880" y="1014301"/>
                </a:lnTo>
                <a:lnTo>
                  <a:pt x="1479328" y="1010570"/>
                </a:lnTo>
                <a:lnTo>
                  <a:pt x="1449848" y="1007790"/>
                </a:lnTo>
                <a:lnTo>
                  <a:pt x="1418100" y="1009692"/>
                </a:lnTo>
                <a:lnTo>
                  <a:pt x="1369022" y="1011192"/>
                </a:lnTo>
                <a:lnTo>
                  <a:pt x="1312372" y="1006835"/>
                </a:lnTo>
                <a:lnTo>
                  <a:pt x="1253722" y="1003906"/>
                </a:lnTo>
                <a:lnTo>
                  <a:pt x="1198644" y="1009692"/>
                </a:lnTo>
                <a:lnTo>
                  <a:pt x="1159154" y="1013935"/>
                </a:lnTo>
                <a:lnTo>
                  <a:pt x="1119737" y="1010351"/>
                </a:lnTo>
                <a:lnTo>
                  <a:pt x="1078272" y="1004645"/>
                </a:lnTo>
                <a:lnTo>
                  <a:pt x="1032638" y="1002523"/>
                </a:lnTo>
                <a:lnTo>
                  <a:pt x="980712" y="1009692"/>
                </a:lnTo>
                <a:lnTo>
                  <a:pt x="936727" y="1015831"/>
                </a:lnTo>
                <a:lnTo>
                  <a:pt x="897061" y="1015111"/>
                </a:lnTo>
                <a:lnTo>
                  <a:pt x="858411" y="1010835"/>
                </a:lnTo>
                <a:lnTo>
                  <a:pt x="817474" y="1006306"/>
                </a:lnTo>
                <a:lnTo>
                  <a:pt x="770950" y="1004824"/>
                </a:lnTo>
                <a:lnTo>
                  <a:pt x="715536" y="1009692"/>
                </a:lnTo>
                <a:lnTo>
                  <a:pt x="651455" y="1014813"/>
                </a:lnTo>
                <a:lnTo>
                  <a:pt x="602296" y="1011887"/>
                </a:lnTo>
                <a:lnTo>
                  <a:pt x="563233" y="1006400"/>
                </a:lnTo>
                <a:lnTo>
                  <a:pt x="529437" y="1003840"/>
                </a:lnTo>
                <a:lnTo>
                  <a:pt x="496080" y="1009692"/>
                </a:lnTo>
                <a:lnTo>
                  <a:pt x="462305" y="1016042"/>
                </a:lnTo>
                <a:lnTo>
                  <a:pt x="418412" y="1016804"/>
                </a:lnTo>
                <a:lnTo>
                  <a:pt x="365968" y="1014264"/>
                </a:lnTo>
                <a:lnTo>
                  <a:pt x="306539" y="1010708"/>
                </a:lnTo>
                <a:lnTo>
                  <a:pt x="241692" y="1008422"/>
                </a:lnTo>
                <a:lnTo>
                  <a:pt x="172992" y="1009692"/>
                </a:lnTo>
                <a:lnTo>
                  <a:pt x="120895" y="993294"/>
                </a:lnTo>
                <a:lnTo>
                  <a:pt x="76992" y="968117"/>
                </a:lnTo>
                <a:lnTo>
                  <a:pt x="42525" y="934528"/>
                </a:lnTo>
                <a:lnTo>
                  <a:pt x="18739" y="892893"/>
                </a:lnTo>
                <a:lnTo>
                  <a:pt x="6876" y="843576"/>
                </a:lnTo>
                <a:lnTo>
                  <a:pt x="3364" y="789163"/>
                </a:lnTo>
                <a:lnTo>
                  <a:pt x="2926" y="747698"/>
                </a:lnTo>
                <a:lnTo>
                  <a:pt x="4242" y="709818"/>
                </a:lnTo>
                <a:lnTo>
                  <a:pt x="5998" y="666158"/>
                </a:lnTo>
                <a:lnTo>
                  <a:pt x="6876" y="607356"/>
                </a:lnTo>
                <a:lnTo>
                  <a:pt x="9070" y="548432"/>
                </a:lnTo>
                <a:lnTo>
                  <a:pt x="13459" y="505382"/>
                </a:lnTo>
                <a:lnTo>
                  <a:pt x="16751" y="470306"/>
                </a:lnTo>
                <a:lnTo>
                  <a:pt x="15654" y="435303"/>
                </a:lnTo>
                <a:lnTo>
                  <a:pt x="6876" y="392472"/>
                </a:lnTo>
                <a:lnTo>
                  <a:pt x="0" y="348179"/>
                </a:lnTo>
                <a:lnTo>
                  <a:pt x="2706" y="310249"/>
                </a:lnTo>
                <a:lnTo>
                  <a:pt x="8851" y="272978"/>
                </a:lnTo>
                <a:lnTo>
                  <a:pt x="12289" y="230660"/>
                </a:lnTo>
                <a:lnTo>
                  <a:pt x="6876" y="177588"/>
                </a:lnTo>
              </a:path>
            </a:pathLst>
          </a:custGeom>
          <a:ln w="18288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62061" y="1614677"/>
            <a:ext cx="885825" cy="184785"/>
          </a:xfrm>
          <a:prstGeom prst="rect">
            <a:avLst/>
          </a:prstGeom>
          <a:solidFill>
            <a:srgbClr val="FFD866"/>
          </a:solidFill>
          <a:ln w="4572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latin typeface="Calibri"/>
                <a:cs typeface="Calibri"/>
              </a:rPr>
              <a:t>Usage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08366" y="1075055"/>
            <a:ext cx="1428750" cy="156210"/>
            <a:chOff x="3808366" y="1075055"/>
            <a:chExt cx="1428750" cy="156210"/>
          </a:xfrm>
        </p:grpSpPr>
        <p:sp>
          <p:nvSpPr>
            <p:cNvPr id="18" name="object 18"/>
            <p:cNvSpPr/>
            <p:nvPr/>
          </p:nvSpPr>
          <p:spPr>
            <a:xfrm>
              <a:off x="4791473" y="1079754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60" h="147955">
                  <a:moveTo>
                    <a:pt x="368808" y="147827"/>
                  </a:moveTo>
                  <a:lnTo>
                    <a:pt x="368808" y="111251"/>
                  </a:lnTo>
                  <a:lnTo>
                    <a:pt x="0" y="111251"/>
                  </a:lnTo>
                  <a:lnTo>
                    <a:pt x="0" y="38100"/>
                  </a:lnTo>
                  <a:lnTo>
                    <a:pt x="368808" y="38100"/>
                  </a:lnTo>
                  <a:lnTo>
                    <a:pt x="368808" y="0"/>
                  </a:lnTo>
                  <a:lnTo>
                    <a:pt x="441960" y="74675"/>
                  </a:lnTo>
                  <a:lnTo>
                    <a:pt x="368808" y="147827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1473" y="1079754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60" h="147955">
                  <a:moveTo>
                    <a:pt x="0" y="38100"/>
                  </a:moveTo>
                  <a:lnTo>
                    <a:pt x="368808" y="38100"/>
                  </a:lnTo>
                  <a:lnTo>
                    <a:pt x="368808" y="0"/>
                  </a:lnTo>
                  <a:lnTo>
                    <a:pt x="441960" y="74675"/>
                  </a:lnTo>
                  <a:lnTo>
                    <a:pt x="368808" y="147827"/>
                  </a:lnTo>
                  <a:lnTo>
                    <a:pt x="368808" y="111251"/>
                  </a:lnTo>
                  <a:lnTo>
                    <a:pt x="0" y="111251"/>
                  </a:lnTo>
                  <a:lnTo>
                    <a:pt x="0" y="38100"/>
                  </a:lnTo>
                  <a:close/>
                </a:path>
              </a:pathLst>
            </a:custGeom>
            <a:ln w="6095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11541" y="1078230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4">
                  <a:moveTo>
                    <a:pt x="368808" y="146303"/>
                  </a:moveTo>
                  <a:lnTo>
                    <a:pt x="368808" y="109728"/>
                  </a:lnTo>
                  <a:lnTo>
                    <a:pt x="0" y="109728"/>
                  </a:lnTo>
                  <a:lnTo>
                    <a:pt x="0" y="36575"/>
                  </a:lnTo>
                  <a:lnTo>
                    <a:pt x="368808" y="36575"/>
                  </a:lnTo>
                  <a:lnTo>
                    <a:pt x="368808" y="0"/>
                  </a:lnTo>
                  <a:lnTo>
                    <a:pt x="441959" y="73151"/>
                  </a:lnTo>
                  <a:lnTo>
                    <a:pt x="368808" y="146303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11541" y="1078230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4">
                  <a:moveTo>
                    <a:pt x="0" y="36575"/>
                  </a:moveTo>
                  <a:lnTo>
                    <a:pt x="368808" y="36575"/>
                  </a:lnTo>
                  <a:lnTo>
                    <a:pt x="368808" y="0"/>
                  </a:lnTo>
                  <a:lnTo>
                    <a:pt x="441959" y="73151"/>
                  </a:lnTo>
                  <a:lnTo>
                    <a:pt x="368808" y="146303"/>
                  </a:lnTo>
                  <a:lnTo>
                    <a:pt x="368808" y="109728"/>
                  </a:lnTo>
                  <a:lnTo>
                    <a:pt x="0" y="109728"/>
                  </a:lnTo>
                  <a:lnTo>
                    <a:pt x="0" y="36575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21478" y="1256036"/>
            <a:ext cx="240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User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2733" y="909066"/>
            <a:ext cx="397763" cy="40385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101854" y="1272779"/>
            <a:ext cx="713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Result/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Output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3725" y="925830"/>
            <a:ext cx="331735" cy="33276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112790" y="1143243"/>
            <a:ext cx="827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Algorithm</a:t>
            </a:r>
            <a:r>
              <a:rPr sz="900" dirty="0">
                <a:latin typeface="Calibri"/>
                <a:cs typeface="Calibri"/>
              </a:rPr>
              <a:t> (Computer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Code)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79864" y="639572"/>
            <a:ext cx="2643505" cy="577850"/>
            <a:chOff x="2079864" y="639572"/>
            <a:chExt cx="2643505" cy="57785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17" y="838962"/>
              <a:ext cx="379475" cy="37795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083033" y="642759"/>
              <a:ext cx="1891664" cy="287655"/>
            </a:xfrm>
            <a:custGeom>
              <a:avLst/>
              <a:gdLst/>
              <a:ahLst/>
              <a:cxnLst/>
              <a:rect l="l" t="t" r="r" b="b"/>
              <a:pathLst>
                <a:path w="1891664" h="287655">
                  <a:moveTo>
                    <a:pt x="1891398" y="135191"/>
                  </a:moveTo>
                  <a:lnTo>
                    <a:pt x="1875383" y="116967"/>
                  </a:lnTo>
                  <a:lnTo>
                    <a:pt x="1830616" y="100203"/>
                  </a:lnTo>
                  <a:lnTo>
                    <a:pt x="1835188" y="97155"/>
                  </a:lnTo>
                  <a:lnTo>
                    <a:pt x="1841284" y="94107"/>
                  </a:lnTo>
                  <a:lnTo>
                    <a:pt x="1849031" y="78701"/>
                  </a:lnTo>
                  <a:lnTo>
                    <a:pt x="1833816" y="64185"/>
                  </a:lnTo>
                  <a:lnTo>
                    <a:pt x="1798269" y="51422"/>
                  </a:lnTo>
                  <a:lnTo>
                    <a:pt x="1745005" y="41287"/>
                  </a:lnTo>
                  <a:lnTo>
                    <a:pt x="1676692" y="34671"/>
                  </a:lnTo>
                  <a:lnTo>
                    <a:pt x="1666989" y="27851"/>
                  </a:lnTo>
                  <a:lnTo>
                    <a:pt x="1605064" y="10287"/>
                  </a:lnTo>
                  <a:lnTo>
                    <a:pt x="1556893" y="4064"/>
                  </a:lnTo>
                  <a:lnTo>
                    <a:pt x="1504251" y="635"/>
                  </a:lnTo>
                  <a:lnTo>
                    <a:pt x="1449997" y="0"/>
                  </a:lnTo>
                  <a:lnTo>
                    <a:pt x="1397000" y="2159"/>
                  </a:lnTo>
                  <a:lnTo>
                    <a:pt x="1348168" y="7112"/>
                  </a:lnTo>
                  <a:lnTo>
                    <a:pt x="1306360" y="14859"/>
                  </a:lnTo>
                  <a:lnTo>
                    <a:pt x="1291805" y="11684"/>
                  </a:lnTo>
                  <a:lnTo>
                    <a:pt x="1275689" y="8953"/>
                  </a:lnTo>
                  <a:lnTo>
                    <a:pt x="1258138" y="6489"/>
                  </a:lnTo>
                  <a:lnTo>
                    <a:pt x="1239304" y="4191"/>
                  </a:lnTo>
                  <a:lnTo>
                    <a:pt x="1180922" y="660"/>
                  </a:lnTo>
                  <a:lnTo>
                    <a:pt x="1121956" y="863"/>
                  </a:lnTo>
                  <a:lnTo>
                    <a:pt x="1066584" y="4508"/>
                  </a:lnTo>
                  <a:lnTo>
                    <a:pt x="1018959" y="11303"/>
                  </a:lnTo>
                  <a:lnTo>
                    <a:pt x="983272" y="20955"/>
                  </a:lnTo>
                  <a:lnTo>
                    <a:pt x="970407" y="18681"/>
                  </a:lnTo>
                  <a:lnTo>
                    <a:pt x="928408" y="13335"/>
                  </a:lnTo>
                  <a:lnTo>
                    <a:pt x="869581" y="8978"/>
                  </a:lnTo>
                  <a:lnTo>
                    <a:pt x="809358" y="7962"/>
                  </a:lnTo>
                  <a:lnTo>
                    <a:pt x="750671" y="10096"/>
                  </a:lnTo>
                  <a:lnTo>
                    <a:pt x="696417" y="15138"/>
                  </a:lnTo>
                  <a:lnTo>
                    <a:pt x="649528" y="22885"/>
                  </a:lnTo>
                  <a:lnTo>
                    <a:pt x="612940" y="33147"/>
                  </a:lnTo>
                  <a:lnTo>
                    <a:pt x="568833" y="28524"/>
                  </a:lnTo>
                  <a:lnTo>
                    <a:pt x="521881" y="25908"/>
                  </a:lnTo>
                  <a:lnTo>
                    <a:pt x="473202" y="24993"/>
                  </a:lnTo>
                  <a:lnTo>
                    <a:pt x="423964" y="25527"/>
                  </a:lnTo>
                  <a:lnTo>
                    <a:pt x="347535" y="29857"/>
                  </a:lnTo>
                  <a:lnTo>
                    <a:pt x="281495" y="37820"/>
                  </a:lnTo>
                  <a:lnTo>
                    <a:pt x="228320" y="48768"/>
                  </a:lnTo>
                  <a:lnTo>
                    <a:pt x="190500" y="61988"/>
                  </a:lnTo>
                  <a:lnTo>
                    <a:pt x="170561" y="76809"/>
                  </a:lnTo>
                  <a:lnTo>
                    <a:pt x="170980" y="92583"/>
                  </a:lnTo>
                  <a:lnTo>
                    <a:pt x="169456" y="94107"/>
                  </a:lnTo>
                  <a:lnTo>
                    <a:pt x="125399" y="95453"/>
                  </a:lnTo>
                  <a:lnTo>
                    <a:pt x="85636" y="99250"/>
                  </a:lnTo>
                  <a:lnTo>
                    <a:pt x="24676" y="112395"/>
                  </a:lnTo>
                  <a:lnTo>
                    <a:pt x="0" y="126936"/>
                  </a:lnTo>
                  <a:lnTo>
                    <a:pt x="4483" y="141922"/>
                  </a:lnTo>
                  <a:lnTo>
                    <a:pt x="35814" y="155460"/>
                  </a:lnTo>
                  <a:lnTo>
                    <a:pt x="91732" y="165735"/>
                  </a:lnTo>
                  <a:lnTo>
                    <a:pt x="66967" y="172212"/>
                  </a:lnTo>
                  <a:lnTo>
                    <a:pt x="50203" y="179832"/>
                  </a:lnTo>
                  <a:lnTo>
                    <a:pt x="42011" y="188023"/>
                  </a:lnTo>
                  <a:lnTo>
                    <a:pt x="42964" y="196215"/>
                  </a:lnTo>
                  <a:lnTo>
                    <a:pt x="66395" y="210883"/>
                  </a:lnTo>
                  <a:lnTo>
                    <a:pt x="113830" y="222123"/>
                  </a:lnTo>
                  <a:lnTo>
                    <a:pt x="178409" y="228790"/>
                  </a:lnTo>
                  <a:lnTo>
                    <a:pt x="254800" y="229743"/>
                  </a:lnTo>
                  <a:lnTo>
                    <a:pt x="256324" y="231267"/>
                  </a:lnTo>
                  <a:lnTo>
                    <a:pt x="257848" y="231267"/>
                  </a:lnTo>
                  <a:lnTo>
                    <a:pt x="293751" y="241122"/>
                  </a:lnTo>
                  <a:lnTo>
                    <a:pt x="336588" y="249339"/>
                  </a:lnTo>
                  <a:lnTo>
                    <a:pt x="385064" y="255816"/>
                  </a:lnTo>
                  <a:lnTo>
                    <a:pt x="437870" y="260489"/>
                  </a:lnTo>
                  <a:lnTo>
                    <a:pt x="493699" y="263271"/>
                  </a:lnTo>
                  <a:lnTo>
                    <a:pt x="551243" y="264109"/>
                  </a:lnTo>
                  <a:lnTo>
                    <a:pt x="593128" y="263258"/>
                  </a:lnTo>
                  <a:lnTo>
                    <a:pt x="595007" y="272859"/>
                  </a:lnTo>
                  <a:lnTo>
                    <a:pt x="600176" y="280593"/>
                  </a:lnTo>
                  <a:lnTo>
                    <a:pt x="607910" y="285762"/>
                  </a:lnTo>
                  <a:lnTo>
                    <a:pt x="617512" y="287642"/>
                  </a:lnTo>
                  <a:lnTo>
                    <a:pt x="626224" y="285762"/>
                  </a:lnTo>
                  <a:lnTo>
                    <a:pt x="633514" y="280593"/>
                  </a:lnTo>
                  <a:lnTo>
                    <a:pt x="638505" y="272859"/>
                  </a:lnTo>
                  <a:lnTo>
                    <a:pt x="639622" y="267106"/>
                  </a:lnTo>
                  <a:lnTo>
                    <a:pt x="640372" y="267843"/>
                  </a:lnTo>
                  <a:lnTo>
                    <a:pt x="657136" y="267843"/>
                  </a:lnTo>
                  <a:lnTo>
                    <a:pt x="664756" y="260223"/>
                  </a:lnTo>
                  <a:lnTo>
                    <a:pt x="664756" y="259702"/>
                  </a:lnTo>
                  <a:lnTo>
                    <a:pt x="666267" y="259613"/>
                  </a:lnTo>
                  <a:lnTo>
                    <a:pt x="721144" y="254114"/>
                  </a:lnTo>
                  <a:lnTo>
                    <a:pt x="752995" y="262432"/>
                  </a:lnTo>
                  <a:lnTo>
                    <a:pt x="790867" y="269176"/>
                  </a:lnTo>
                  <a:lnTo>
                    <a:pt x="833869" y="274485"/>
                  </a:lnTo>
                  <a:lnTo>
                    <a:pt x="881164" y="278511"/>
                  </a:lnTo>
                  <a:lnTo>
                    <a:pt x="948537" y="280873"/>
                  </a:lnTo>
                  <a:lnTo>
                    <a:pt x="1014653" y="280250"/>
                  </a:lnTo>
                  <a:lnTo>
                    <a:pt x="1077341" y="276821"/>
                  </a:lnTo>
                  <a:lnTo>
                    <a:pt x="1134402" y="270789"/>
                  </a:lnTo>
                  <a:lnTo>
                    <a:pt x="1183652" y="262331"/>
                  </a:lnTo>
                  <a:lnTo>
                    <a:pt x="1222895" y="251637"/>
                  </a:lnTo>
                  <a:lnTo>
                    <a:pt x="1249972" y="238887"/>
                  </a:lnTo>
                  <a:lnTo>
                    <a:pt x="1280731" y="241998"/>
                  </a:lnTo>
                  <a:lnTo>
                    <a:pt x="1313218" y="244411"/>
                  </a:lnTo>
                  <a:lnTo>
                    <a:pt x="1346835" y="245948"/>
                  </a:lnTo>
                  <a:lnTo>
                    <a:pt x="1381036" y="246507"/>
                  </a:lnTo>
                  <a:lnTo>
                    <a:pt x="1448574" y="244678"/>
                  </a:lnTo>
                  <a:lnTo>
                    <a:pt x="1509382" y="239560"/>
                  </a:lnTo>
                  <a:lnTo>
                    <a:pt x="1561058" y="231648"/>
                  </a:lnTo>
                  <a:lnTo>
                    <a:pt x="1601165" y="221437"/>
                  </a:lnTo>
                  <a:lnTo>
                    <a:pt x="1637068" y="196215"/>
                  </a:lnTo>
                  <a:lnTo>
                    <a:pt x="1674164" y="194513"/>
                  </a:lnTo>
                  <a:lnTo>
                    <a:pt x="1743786" y="188277"/>
                  </a:lnTo>
                  <a:lnTo>
                    <a:pt x="1840699" y="170180"/>
                  </a:lnTo>
                  <a:lnTo>
                    <a:pt x="1879549" y="153416"/>
                  </a:lnTo>
                  <a:lnTo>
                    <a:pt x="1891398" y="13519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83039" y="642747"/>
              <a:ext cx="1891664" cy="281305"/>
            </a:xfrm>
            <a:custGeom>
              <a:avLst/>
              <a:gdLst/>
              <a:ahLst/>
              <a:cxnLst/>
              <a:rect l="l" t="t" r="r" b="b"/>
              <a:pathLst>
                <a:path w="1891664" h="281305">
                  <a:moveTo>
                    <a:pt x="170973" y="92582"/>
                  </a:moveTo>
                  <a:lnTo>
                    <a:pt x="228314" y="48767"/>
                  </a:lnTo>
                  <a:lnTo>
                    <a:pt x="281491" y="37831"/>
                  </a:lnTo>
                  <a:lnTo>
                    <a:pt x="347539" y="29859"/>
                  </a:lnTo>
                  <a:lnTo>
                    <a:pt x="423957" y="25526"/>
                  </a:lnTo>
                  <a:lnTo>
                    <a:pt x="473201" y="25003"/>
                  </a:lnTo>
                  <a:lnTo>
                    <a:pt x="521874" y="25907"/>
                  </a:lnTo>
                  <a:lnTo>
                    <a:pt x="568833" y="28527"/>
                  </a:lnTo>
                  <a:lnTo>
                    <a:pt x="612933" y="33146"/>
                  </a:lnTo>
                  <a:lnTo>
                    <a:pt x="649530" y="22895"/>
                  </a:lnTo>
                  <a:lnTo>
                    <a:pt x="696415" y="15141"/>
                  </a:lnTo>
                  <a:lnTo>
                    <a:pt x="750665" y="10096"/>
                  </a:lnTo>
                  <a:lnTo>
                    <a:pt x="809360" y="7972"/>
                  </a:lnTo>
                  <a:lnTo>
                    <a:pt x="869579" y="8981"/>
                  </a:lnTo>
                  <a:lnTo>
                    <a:pt x="928401" y="13334"/>
                  </a:lnTo>
                  <a:lnTo>
                    <a:pt x="970406" y="18692"/>
                  </a:lnTo>
                  <a:lnTo>
                    <a:pt x="983265" y="20954"/>
                  </a:lnTo>
                  <a:lnTo>
                    <a:pt x="1018963" y="11311"/>
                  </a:lnTo>
                  <a:lnTo>
                    <a:pt x="1066585" y="4520"/>
                  </a:lnTo>
                  <a:lnTo>
                    <a:pt x="1121961" y="874"/>
                  </a:lnTo>
                  <a:lnTo>
                    <a:pt x="1180922" y="667"/>
                  </a:lnTo>
                  <a:lnTo>
                    <a:pt x="1239297" y="4190"/>
                  </a:lnTo>
                  <a:lnTo>
                    <a:pt x="1258133" y="6500"/>
                  </a:lnTo>
                  <a:lnTo>
                    <a:pt x="1275683" y="8953"/>
                  </a:lnTo>
                  <a:lnTo>
                    <a:pt x="1291804" y="11691"/>
                  </a:lnTo>
                  <a:lnTo>
                    <a:pt x="1306353" y="14858"/>
                  </a:lnTo>
                  <a:lnTo>
                    <a:pt x="1348164" y="7111"/>
                  </a:lnTo>
                  <a:lnTo>
                    <a:pt x="1397003" y="2158"/>
                  </a:lnTo>
                  <a:lnTo>
                    <a:pt x="1449990" y="0"/>
                  </a:lnTo>
                  <a:lnTo>
                    <a:pt x="1504247" y="634"/>
                  </a:lnTo>
                  <a:lnTo>
                    <a:pt x="1556896" y="4063"/>
                  </a:lnTo>
                  <a:lnTo>
                    <a:pt x="1605057" y="10286"/>
                  </a:lnTo>
                  <a:lnTo>
                    <a:pt x="1651730" y="21335"/>
                  </a:lnTo>
                  <a:lnTo>
                    <a:pt x="1676685" y="34670"/>
                  </a:lnTo>
                  <a:lnTo>
                    <a:pt x="1745009" y="41291"/>
                  </a:lnTo>
                  <a:lnTo>
                    <a:pt x="1798264" y="51422"/>
                  </a:lnTo>
                  <a:lnTo>
                    <a:pt x="1833816" y="64187"/>
                  </a:lnTo>
                  <a:lnTo>
                    <a:pt x="1849031" y="78708"/>
                  </a:lnTo>
                  <a:lnTo>
                    <a:pt x="1841277" y="94106"/>
                  </a:lnTo>
                  <a:lnTo>
                    <a:pt x="1838229" y="95630"/>
                  </a:lnTo>
                  <a:lnTo>
                    <a:pt x="1835181" y="97154"/>
                  </a:lnTo>
                  <a:lnTo>
                    <a:pt x="1830609" y="100202"/>
                  </a:lnTo>
                  <a:lnTo>
                    <a:pt x="1875378" y="116966"/>
                  </a:lnTo>
                  <a:lnTo>
                    <a:pt x="1891399" y="135194"/>
                  </a:lnTo>
                  <a:lnTo>
                    <a:pt x="1840704" y="170185"/>
                  </a:lnTo>
                  <a:lnTo>
                    <a:pt x="1775745" y="184022"/>
                  </a:lnTo>
                  <a:lnTo>
                    <a:pt x="1709832" y="191833"/>
                  </a:lnTo>
                  <a:lnTo>
                    <a:pt x="1637061" y="196214"/>
                  </a:lnTo>
                  <a:lnTo>
                    <a:pt x="1627303" y="209465"/>
                  </a:lnTo>
                  <a:lnTo>
                    <a:pt x="1561052" y="231647"/>
                  </a:lnTo>
                  <a:lnTo>
                    <a:pt x="1509384" y="239564"/>
                  </a:lnTo>
                  <a:lnTo>
                    <a:pt x="1448572" y="244686"/>
                  </a:lnTo>
                  <a:lnTo>
                    <a:pt x="1381029" y="246506"/>
                  </a:lnTo>
                  <a:lnTo>
                    <a:pt x="1346834" y="245959"/>
                  </a:lnTo>
                  <a:lnTo>
                    <a:pt x="1313211" y="244411"/>
                  </a:lnTo>
                  <a:lnTo>
                    <a:pt x="1280731" y="242006"/>
                  </a:lnTo>
                  <a:lnTo>
                    <a:pt x="1249965" y="238886"/>
                  </a:lnTo>
                  <a:lnTo>
                    <a:pt x="1222898" y="251638"/>
                  </a:lnTo>
                  <a:lnTo>
                    <a:pt x="1183647" y="262337"/>
                  </a:lnTo>
                  <a:lnTo>
                    <a:pt x="1134399" y="270797"/>
                  </a:lnTo>
                  <a:lnTo>
                    <a:pt x="1077340" y="276831"/>
                  </a:lnTo>
                  <a:lnTo>
                    <a:pt x="1014656" y="280252"/>
                  </a:lnTo>
                  <a:lnTo>
                    <a:pt x="948533" y="280874"/>
                  </a:lnTo>
                  <a:lnTo>
                    <a:pt x="881157" y="278510"/>
                  </a:lnTo>
                  <a:lnTo>
                    <a:pt x="833866" y="274486"/>
                  </a:lnTo>
                  <a:lnTo>
                    <a:pt x="790860" y="269176"/>
                  </a:lnTo>
                  <a:lnTo>
                    <a:pt x="752998" y="262437"/>
                  </a:lnTo>
                  <a:lnTo>
                    <a:pt x="721137" y="254126"/>
                  </a:lnTo>
                  <a:lnTo>
                    <a:pt x="666265" y="259614"/>
                  </a:lnTo>
                  <a:lnTo>
                    <a:pt x="609197" y="262919"/>
                  </a:lnTo>
                  <a:lnTo>
                    <a:pt x="551239" y="264117"/>
                  </a:lnTo>
                  <a:lnTo>
                    <a:pt x="493695" y="263283"/>
                  </a:lnTo>
                  <a:lnTo>
                    <a:pt x="437870" y="260492"/>
                  </a:lnTo>
                  <a:lnTo>
                    <a:pt x="385067" y="255820"/>
                  </a:lnTo>
                  <a:lnTo>
                    <a:pt x="336592" y="249341"/>
                  </a:lnTo>
                  <a:lnTo>
                    <a:pt x="293748" y="241132"/>
                  </a:lnTo>
                  <a:lnTo>
                    <a:pt x="257841" y="231266"/>
                  </a:lnTo>
                  <a:lnTo>
                    <a:pt x="256317" y="231266"/>
                  </a:lnTo>
                  <a:lnTo>
                    <a:pt x="254793" y="229742"/>
                  </a:lnTo>
                  <a:lnTo>
                    <a:pt x="253269" y="229742"/>
                  </a:lnTo>
                  <a:lnTo>
                    <a:pt x="178403" y="228790"/>
                  </a:lnTo>
                  <a:lnTo>
                    <a:pt x="113823" y="222122"/>
                  </a:lnTo>
                  <a:lnTo>
                    <a:pt x="66389" y="210883"/>
                  </a:lnTo>
                  <a:lnTo>
                    <a:pt x="42957" y="196214"/>
                  </a:lnTo>
                  <a:lnTo>
                    <a:pt x="42005" y="188023"/>
                  </a:lnTo>
                  <a:lnTo>
                    <a:pt x="50196" y="179831"/>
                  </a:lnTo>
                  <a:lnTo>
                    <a:pt x="66960" y="172211"/>
                  </a:lnTo>
                  <a:lnTo>
                    <a:pt x="91725" y="165734"/>
                  </a:lnTo>
                  <a:lnTo>
                    <a:pt x="35813" y="155471"/>
                  </a:lnTo>
                  <a:lnTo>
                    <a:pt x="4476" y="141922"/>
                  </a:lnTo>
                  <a:lnTo>
                    <a:pt x="0" y="126944"/>
                  </a:lnTo>
                  <a:lnTo>
                    <a:pt x="24669" y="112394"/>
                  </a:lnTo>
                  <a:lnTo>
                    <a:pt x="51577" y="105036"/>
                  </a:lnTo>
                  <a:lnTo>
                    <a:pt x="85629" y="99250"/>
                  </a:lnTo>
                  <a:lnTo>
                    <a:pt x="125396" y="95464"/>
                  </a:lnTo>
                  <a:lnTo>
                    <a:pt x="169449" y="94106"/>
                  </a:lnTo>
                  <a:lnTo>
                    <a:pt x="170973" y="92582"/>
                  </a:lnTo>
                  <a:close/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40169" y="880110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40">
                  <a:moveTo>
                    <a:pt x="16763" y="7620"/>
                  </a:moveTo>
                  <a:lnTo>
                    <a:pt x="16763" y="12192"/>
                  </a:lnTo>
                  <a:lnTo>
                    <a:pt x="12191" y="15240"/>
                  </a:lnTo>
                  <a:lnTo>
                    <a:pt x="9143" y="15240"/>
                  </a:lnTo>
                  <a:lnTo>
                    <a:pt x="4571" y="15240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4571" y="0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16763" y="3048"/>
                  </a:lnTo>
                  <a:lnTo>
                    <a:pt x="16763" y="7620"/>
                  </a:lnTo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15785" y="878586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5" h="32384">
                  <a:moveTo>
                    <a:pt x="32003" y="16764"/>
                  </a:moveTo>
                  <a:lnTo>
                    <a:pt x="32003" y="24384"/>
                  </a:lnTo>
                  <a:lnTo>
                    <a:pt x="24383" y="32004"/>
                  </a:lnTo>
                  <a:lnTo>
                    <a:pt x="15239" y="32004"/>
                  </a:lnTo>
                  <a:lnTo>
                    <a:pt x="7619" y="32004"/>
                  </a:lnTo>
                  <a:lnTo>
                    <a:pt x="0" y="24384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15239" y="0"/>
                  </a:lnTo>
                  <a:lnTo>
                    <a:pt x="24383" y="0"/>
                  </a:lnTo>
                  <a:lnTo>
                    <a:pt x="32003" y="7620"/>
                  </a:lnTo>
                  <a:lnTo>
                    <a:pt x="32003" y="16764"/>
                  </a:lnTo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76161" y="88315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22859"/>
                  </a:moveTo>
                  <a:lnTo>
                    <a:pt x="45386" y="32456"/>
                  </a:lnTo>
                  <a:lnTo>
                    <a:pt x="40386" y="40195"/>
                  </a:lnTo>
                  <a:lnTo>
                    <a:pt x="33099" y="45362"/>
                  </a:lnTo>
                  <a:lnTo>
                    <a:pt x="24384" y="47243"/>
                  </a:lnTo>
                  <a:lnTo>
                    <a:pt x="14787" y="45362"/>
                  </a:lnTo>
                  <a:lnTo>
                    <a:pt x="7048" y="40195"/>
                  </a:lnTo>
                  <a:lnTo>
                    <a:pt x="1881" y="32456"/>
                  </a:lnTo>
                  <a:lnTo>
                    <a:pt x="0" y="22859"/>
                  </a:lnTo>
                  <a:lnTo>
                    <a:pt x="1881" y="14144"/>
                  </a:lnTo>
                  <a:lnTo>
                    <a:pt x="7048" y="6857"/>
                  </a:lnTo>
                  <a:lnTo>
                    <a:pt x="14787" y="1857"/>
                  </a:lnTo>
                  <a:lnTo>
                    <a:pt x="24384" y="0"/>
                  </a:lnTo>
                  <a:lnTo>
                    <a:pt x="33099" y="1857"/>
                  </a:lnTo>
                  <a:lnTo>
                    <a:pt x="40386" y="6857"/>
                  </a:lnTo>
                  <a:lnTo>
                    <a:pt x="45386" y="14144"/>
                  </a:lnTo>
                  <a:lnTo>
                    <a:pt x="47244" y="22859"/>
                  </a:lnTo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7813" y="657606"/>
              <a:ext cx="1734820" cy="239395"/>
            </a:xfrm>
            <a:custGeom>
              <a:avLst/>
              <a:gdLst/>
              <a:ahLst/>
              <a:cxnLst/>
              <a:rect l="l" t="t" r="r" b="b"/>
              <a:pathLst>
                <a:path w="1734820" h="239394">
                  <a:moveTo>
                    <a:pt x="111251" y="153924"/>
                  </a:moveTo>
                  <a:lnTo>
                    <a:pt x="81867" y="154495"/>
                  </a:lnTo>
                  <a:lnTo>
                    <a:pt x="53339" y="153924"/>
                  </a:lnTo>
                  <a:lnTo>
                    <a:pt x="25955" y="152209"/>
                  </a:lnTo>
                  <a:lnTo>
                    <a:pt x="0" y="149352"/>
                  </a:lnTo>
                </a:path>
                <a:path w="1734820" h="239394">
                  <a:moveTo>
                    <a:pt x="208787" y="211836"/>
                  </a:moveTo>
                  <a:lnTo>
                    <a:pt x="197096" y="212074"/>
                  </a:lnTo>
                  <a:lnTo>
                    <a:pt x="184975" y="212598"/>
                  </a:lnTo>
                  <a:lnTo>
                    <a:pt x="172569" y="213121"/>
                  </a:lnTo>
                  <a:lnTo>
                    <a:pt x="160019" y="213360"/>
                  </a:lnTo>
                </a:path>
                <a:path w="1734820" h="239394">
                  <a:moveTo>
                    <a:pt x="626364" y="239268"/>
                  </a:moveTo>
                  <a:lnTo>
                    <a:pt x="617767" y="236077"/>
                  </a:lnTo>
                  <a:lnTo>
                    <a:pt x="610171" y="233172"/>
                  </a:lnTo>
                  <a:lnTo>
                    <a:pt x="603432" y="230266"/>
                  </a:lnTo>
                  <a:lnTo>
                    <a:pt x="597408" y="227076"/>
                  </a:lnTo>
                </a:path>
                <a:path w="1734820" h="239394">
                  <a:moveTo>
                    <a:pt x="1167383" y="210312"/>
                  </a:moveTo>
                  <a:lnTo>
                    <a:pt x="1165860" y="214884"/>
                  </a:lnTo>
                  <a:lnTo>
                    <a:pt x="1161287" y="219456"/>
                  </a:lnTo>
                  <a:lnTo>
                    <a:pt x="1155191" y="222504"/>
                  </a:lnTo>
                </a:path>
                <a:path w="1734820" h="239394">
                  <a:moveTo>
                    <a:pt x="1399031" y="134112"/>
                  </a:moveTo>
                  <a:lnTo>
                    <a:pt x="1458039" y="141684"/>
                  </a:lnTo>
                  <a:lnTo>
                    <a:pt x="1503045" y="152400"/>
                  </a:lnTo>
                  <a:lnTo>
                    <a:pt x="1531477" y="165401"/>
                  </a:lnTo>
                  <a:lnTo>
                    <a:pt x="1540764" y="179832"/>
                  </a:lnTo>
                </a:path>
                <a:path w="1734820" h="239394">
                  <a:moveTo>
                    <a:pt x="1734311" y="83820"/>
                  </a:moveTo>
                  <a:lnTo>
                    <a:pt x="1722620" y="89249"/>
                  </a:lnTo>
                  <a:lnTo>
                    <a:pt x="1708213" y="94107"/>
                  </a:lnTo>
                  <a:lnTo>
                    <a:pt x="1691235" y="98393"/>
                  </a:lnTo>
                  <a:lnTo>
                    <a:pt x="1671827" y="102108"/>
                  </a:lnTo>
                </a:path>
                <a:path w="1734820" h="239394">
                  <a:moveTo>
                    <a:pt x="1581911" y="19812"/>
                  </a:moveTo>
                  <a:lnTo>
                    <a:pt x="1584960" y="22860"/>
                  </a:lnTo>
                  <a:lnTo>
                    <a:pt x="1586484" y="24384"/>
                  </a:lnTo>
                  <a:lnTo>
                    <a:pt x="1586484" y="27432"/>
                  </a:lnTo>
                </a:path>
                <a:path w="1734820" h="239394">
                  <a:moveTo>
                    <a:pt x="1178052" y="10668"/>
                  </a:moveTo>
                  <a:lnTo>
                    <a:pt x="1184338" y="7500"/>
                  </a:lnTo>
                  <a:lnTo>
                    <a:pt x="1191768" y="4762"/>
                  </a:lnTo>
                  <a:lnTo>
                    <a:pt x="1200340" y="2309"/>
                  </a:lnTo>
                  <a:lnTo>
                    <a:pt x="1210056" y="0"/>
                  </a:lnTo>
                </a:path>
                <a:path w="1734820" h="239394">
                  <a:moveTo>
                    <a:pt x="874776" y="15240"/>
                  </a:moveTo>
                  <a:lnTo>
                    <a:pt x="877824" y="12192"/>
                  </a:lnTo>
                  <a:lnTo>
                    <a:pt x="882395" y="9144"/>
                  </a:lnTo>
                  <a:lnTo>
                    <a:pt x="890016" y="6096"/>
                  </a:lnTo>
                </a:path>
                <a:path w="1734820" h="239394">
                  <a:moveTo>
                    <a:pt x="518160" y="18288"/>
                  </a:moveTo>
                  <a:lnTo>
                    <a:pt x="532971" y="19716"/>
                  </a:lnTo>
                  <a:lnTo>
                    <a:pt x="547496" y="21717"/>
                  </a:lnTo>
                  <a:lnTo>
                    <a:pt x="561451" y="24288"/>
                  </a:lnTo>
                  <a:lnTo>
                    <a:pt x="574547" y="27432"/>
                  </a:lnTo>
                </a:path>
                <a:path w="1734820" h="239394">
                  <a:moveTo>
                    <a:pt x="85343" y="86868"/>
                  </a:moveTo>
                  <a:lnTo>
                    <a:pt x="80771" y="83820"/>
                  </a:lnTo>
                  <a:lnTo>
                    <a:pt x="77723" y="80772"/>
                  </a:lnTo>
                  <a:lnTo>
                    <a:pt x="76199" y="77724"/>
                  </a:lnTo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376967" y="687551"/>
            <a:ext cx="1079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Traditional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Programing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040333" y="2279465"/>
            <a:ext cx="2928620" cy="909955"/>
            <a:chOff x="3040333" y="2279465"/>
            <a:chExt cx="2928620" cy="909955"/>
          </a:xfrm>
        </p:grpSpPr>
        <p:sp>
          <p:nvSpPr>
            <p:cNvPr id="37" name="object 37"/>
            <p:cNvSpPr/>
            <p:nvPr/>
          </p:nvSpPr>
          <p:spPr>
            <a:xfrm>
              <a:off x="3049541" y="2288672"/>
              <a:ext cx="2910205" cy="891540"/>
            </a:xfrm>
            <a:custGeom>
              <a:avLst/>
              <a:gdLst/>
              <a:ahLst/>
              <a:cxnLst/>
              <a:rect l="l" t="t" r="r" b="b"/>
              <a:pathLst>
                <a:path w="2910204" h="891539">
                  <a:moveTo>
                    <a:pt x="9144" y="156585"/>
                  </a:moveTo>
                  <a:lnTo>
                    <a:pt x="17324" y="113596"/>
                  </a:lnTo>
                  <a:lnTo>
                    <a:pt x="38380" y="76752"/>
                  </a:lnTo>
                  <a:lnTo>
                    <a:pt x="69823" y="47076"/>
                  </a:lnTo>
                  <a:lnTo>
                    <a:pt x="109167" y="25594"/>
                  </a:lnTo>
                  <a:lnTo>
                    <a:pt x="153924" y="13329"/>
                  </a:lnTo>
                  <a:lnTo>
                    <a:pt x="212742" y="3732"/>
                  </a:lnTo>
                  <a:lnTo>
                    <a:pt x="268788" y="0"/>
                  </a:lnTo>
                  <a:lnTo>
                    <a:pt x="321715" y="533"/>
                  </a:lnTo>
                  <a:lnTo>
                    <a:pt x="371176" y="3732"/>
                  </a:lnTo>
                  <a:lnTo>
                    <a:pt x="416825" y="7997"/>
                  </a:lnTo>
                  <a:lnTo>
                    <a:pt x="458315" y="11729"/>
                  </a:lnTo>
                  <a:lnTo>
                    <a:pt x="495300" y="13329"/>
                  </a:lnTo>
                  <a:lnTo>
                    <a:pt x="547286" y="14646"/>
                  </a:lnTo>
                  <a:lnTo>
                    <a:pt x="604686" y="18376"/>
                  </a:lnTo>
                  <a:lnTo>
                    <a:pt x="662306" y="21449"/>
                  </a:lnTo>
                  <a:lnTo>
                    <a:pt x="714951" y="20790"/>
                  </a:lnTo>
                  <a:lnTo>
                    <a:pt x="757427" y="13329"/>
                  </a:lnTo>
                  <a:lnTo>
                    <a:pt x="797368" y="7330"/>
                  </a:lnTo>
                  <a:lnTo>
                    <a:pt x="843966" y="10695"/>
                  </a:lnTo>
                  <a:lnTo>
                    <a:pt x="894368" y="17060"/>
                  </a:lnTo>
                  <a:lnTo>
                    <a:pt x="945721" y="20059"/>
                  </a:lnTo>
                  <a:lnTo>
                    <a:pt x="995171" y="13329"/>
                  </a:lnTo>
                  <a:lnTo>
                    <a:pt x="1042854" y="5867"/>
                  </a:lnTo>
                  <a:lnTo>
                    <a:pt x="1091708" y="8501"/>
                  </a:lnTo>
                  <a:lnTo>
                    <a:pt x="1140342" y="14865"/>
                  </a:lnTo>
                  <a:lnTo>
                    <a:pt x="1187366" y="18596"/>
                  </a:lnTo>
                  <a:lnTo>
                    <a:pt x="1231392" y="13329"/>
                  </a:lnTo>
                  <a:lnTo>
                    <a:pt x="1270620" y="8672"/>
                  </a:lnTo>
                  <a:lnTo>
                    <a:pt x="1316623" y="11636"/>
                  </a:lnTo>
                  <a:lnTo>
                    <a:pt x="1367027" y="17901"/>
                  </a:lnTo>
                  <a:lnTo>
                    <a:pt x="1419464" y="23150"/>
                  </a:lnTo>
                  <a:lnTo>
                    <a:pt x="1471563" y="23066"/>
                  </a:lnTo>
                  <a:lnTo>
                    <a:pt x="1520952" y="13329"/>
                  </a:lnTo>
                  <a:lnTo>
                    <a:pt x="1569910" y="2216"/>
                  </a:lnTo>
                  <a:lnTo>
                    <a:pt x="1621027" y="121"/>
                  </a:lnTo>
                  <a:lnTo>
                    <a:pt x="1672399" y="3613"/>
                  </a:lnTo>
                  <a:lnTo>
                    <a:pt x="1722119" y="9265"/>
                  </a:lnTo>
                  <a:lnTo>
                    <a:pt x="1768284" y="13646"/>
                  </a:lnTo>
                  <a:lnTo>
                    <a:pt x="1808988" y="13329"/>
                  </a:lnTo>
                  <a:lnTo>
                    <a:pt x="1854051" y="11530"/>
                  </a:lnTo>
                  <a:lnTo>
                    <a:pt x="1909402" y="13668"/>
                  </a:lnTo>
                  <a:lnTo>
                    <a:pt x="1969579" y="17329"/>
                  </a:lnTo>
                  <a:lnTo>
                    <a:pt x="2029121" y="20102"/>
                  </a:lnTo>
                  <a:lnTo>
                    <a:pt x="2082567" y="19573"/>
                  </a:lnTo>
                  <a:lnTo>
                    <a:pt x="2124456" y="13329"/>
                  </a:lnTo>
                  <a:lnTo>
                    <a:pt x="2163738" y="7330"/>
                  </a:lnTo>
                  <a:lnTo>
                    <a:pt x="2201338" y="10695"/>
                  </a:lnTo>
                  <a:lnTo>
                    <a:pt x="2240328" y="17060"/>
                  </a:lnTo>
                  <a:lnTo>
                    <a:pt x="2283781" y="20059"/>
                  </a:lnTo>
                  <a:lnTo>
                    <a:pt x="2334768" y="13329"/>
                  </a:lnTo>
                  <a:lnTo>
                    <a:pt x="2375779" y="7453"/>
                  </a:lnTo>
                  <a:lnTo>
                    <a:pt x="2426827" y="6042"/>
                  </a:lnTo>
                  <a:lnTo>
                    <a:pt x="2484518" y="7703"/>
                  </a:lnTo>
                  <a:lnTo>
                    <a:pt x="2545461" y="11043"/>
                  </a:lnTo>
                  <a:lnTo>
                    <a:pt x="2606260" y="14668"/>
                  </a:lnTo>
                  <a:lnTo>
                    <a:pt x="2663523" y="17187"/>
                  </a:lnTo>
                  <a:lnTo>
                    <a:pt x="2713857" y="17204"/>
                  </a:lnTo>
                  <a:lnTo>
                    <a:pt x="2753868" y="13329"/>
                  </a:lnTo>
                  <a:lnTo>
                    <a:pt x="2805208" y="25448"/>
                  </a:lnTo>
                  <a:lnTo>
                    <a:pt x="2846746" y="46637"/>
                  </a:lnTo>
                  <a:lnTo>
                    <a:pt x="2877092" y="76093"/>
                  </a:lnTo>
                  <a:lnTo>
                    <a:pt x="2894856" y="113011"/>
                  </a:lnTo>
                  <a:lnTo>
                    <a:pt x="2898647" y="156585"/>
                  </a:lnTo>
                  <a:lnTo>
                    <a:pt x="2909231" y="225920"/>
                  </a:lnTo>
                  <a:lnTo>
                    <a:pt x="2910162" y="285561"/>
                  </a:lnTo>
                  <a:lnTo>
                    <a:pt x="2905506" y="336988"/>
                  </a:lnTo>
                  <a:lnTo>
                    <a:pt x="2899325" y="381685"/>
                  </a:lnTo>
                  <a:lnTo>
                    <a:pt x="2895684" y="421133"/>
                  </a:lnTo>
                  <a:lnTo>
                    <a:pt x="2898647" y="456813"/>
                  </a:lnTo>
                  <a:lnTo>
                    <a:pt x="2903516" y="492810"/>
                  </a:lnTo>
                  <a:lnTo>
                    <a:pt x="2904066" y="531433"/>
                  </a:lnTo>
                  <a:lnTo>
                    <a:pt x="2902076" y="573780"/>
                  </a:lnTo>
                  <a:lnTo>
                    <a:pt x="2899325" y="620953"/>
                  </a:lnTo>
                  <a:lnTo>
                    <a:pt x="2897589" y="674054"/>
                  </a:lnTo>
                  <a:lnTo>
                    <a:pt x="2898647" y="734181"/>
                  </a:lnTo>
                  <a:lnTo>
                    <a:pt x="2898952" y="776743"/>
                  </a:lnTo>
                  <a:lnTo>
                    <a:pt x="2881701" y="812795"/>
                  </a:lnTo>
                  <a:lnTo>
                    <a:pt x="2849819" y="842044"/>
                  </a:lnTo>
                  <a:lnTo>
                    <a:pt x="2806232" y="864196"/>
                  </a:lnTo>
                  <a:lnTo>
                    <a:pt x="2753868" y="878961"/>
                  </a:lnTo>
                  <a:lnTo>
                    <a:pt x="2706004" y="886891"/>
                  </a:lnTo>
                  <a:lnTo>
                    <a:pt x="2652140" y="884104"/>
                  </a:lnTo>
                  <a:lnTo>
                    <a:pt x="2596562" y="878747"/>
                  </a:lnTo>
                  <a:lnTo>
                    <a:pt x="2543555" y="878961"/>
                  </a:lnTo>
                  <a:lnTo>
                    <a:pt x="2503162" y="879490"/>
                  </a:lnTo>
                  <a:lnTo>
                    <a:pt x="2452567" y="876590"/>
                  </a:lnTo>
                  <a:lnTo>
                    <a:pt x="2397061" y="872674"/>
                  </a:lnTo>
                  <a:lnTo>
                    <a:pt x="2341936" y="870156"/>
                  </a:lnTo>
                  <a:lnTo>
                    <a:pt x="2292484" y="871447"/>
                  </a:lnTo>
                  <a:lnTo>
                    <a:pt x="2253995" y="878961"/>
                  </a:lnTo>
                  <a:lnTo>
                    <a:pt x="2219814" y="883999"/>
                  </a:lnTo>
                  <a:lnTo>
                    <a:pt x="2172757" y="882693"/>
                  </a:lnTo>
                  <a:lnTo>
                    <a:pt x="2117675" y="877841"/>
                  </a:lnTo>
                  <a:lnTo>
                    <a:pt x="2059421" y="872243"/>
                  </a:lnTo>
                  <a:lnTo>
                    <a:pt x="2002846" y="868697"/>
                  </a:lnTo>
                  <a:lnTo>
                    <a:pt x="1952803" y="870004"/>
                  </a:lnTo>
                  <a:lnTo>
                    <a:pt x="1914144" y="878961"/>
                  </a:lnTo>
                  <a:lnTo>
                    <a:pt x="1858113" y="891177"/>
                  </a:lnTo>
                  <a:lnTo>
                    <a:pt x="1803082" y="888676"/>
                  </a:lnTo>
                  <a:lnTo>
                    <a:pt x="1750623" y="881318"/>
                  </a:lnTo>
                  <a:lnTo>
                    <a:pt x="1702307" y="878961"/>
                  </a:lnTo>
                  <a:lnTo>
                    <a:pt x="1657016" y="877032"/>
                  </a:lnTo>
                  <a:lnTo>
                    <a:pt x="1609725" y="871531"/>
                  </a:lnTo>
                  <a:lnTo>
                    <a:pt x="1556146" y="869746"/>
                  </a:lnTo>
                  <a:lnTo>
                    <a:pt x="1491995" y="878961"/>
                  </a:lnTo>
                  <a:lnTo>
                    <a:pt x="1431464" y="887533"/>
                  </a:lnTo>
                  <a:lnTo>
                    <a:pt x="1383791" y="885819"/>
                  </a:lnTo>
                  <a:lnTo>
                    <a:pt x="1337262" y="880675"/>
                  </a:lnTo>
                  <a:lnTo>
                    <a:pt x="1280160" y="878961"/>
                  </a:lnTo>
                  <a:lnTo>
                    <a:pt x="1230953" y="877205"/>
                  </a:lnTo>
                  <a:lnTo>
                    <a:pt x="1184599" y="871499"/>
                  </a:lnTo>
                  <a:lnTo>
                    <a:pt x="1136635" y="866671"/>
                  </a:lnTo>
                  <a:lnTo>
                    <a:pt x="1082600" y="867549"/>
                  </a:lnTo>
                  <a:lnTo>
                    <a:pt x="1018031" y="878961"/>
                  </a:lnTo>
                  <a:lnTo>
                    <a:pt x="955913" y="889495"/>
                  </a:lnTo>
                  <a:lnTo>
                    <a:pt x="908791" y="888617"/>
                  </a:lnTo>
                  <a:lnTo>
                    <a:pt x="871545" y="882472"/>
                  </a:lnTo>
                  <a:lnTo>
                    <a:pt x="839053" y="877205"/>
                  </a:lnTo>
                  <a:lnTo>
                    <a:pt x="806196" y="878961"/>
                  </a:lnTo>
                  <a:lnTo>
                    <a:pt x="772814" y="881120"/>
                  </a:lnTo>
                  <a:lnTo>
                    <a:pt x="725757" y="878694"/>
                  </a:lnTo>
                  <a:lnTo>
                    <a:pt x="670195" y="874002"/>
                  </a:lnTo>
                  <a:lnTo>
                    <a:pt x="611301" y="869364"/>
                  </a:lnTo>
                  <a:lnTo>
                    <a:pt x="554247" y="867098"/>
                  </a:lnTo>
                  <a:lnTo>
                    <a:pt x="504204" y="869524"/>
                  </a:lnTo>
                  <a:lnTo>
                    <a:pt x="466344" y="878961"/>
                  </a:lnTo>
                  <a:lnTo>
                    <a:pt x="425950" y="888168"/>
                  </a:lnTo>
                  <a:lnTo>
                    <a:pt x="377895" y="888105"/>
                  </a:lnTo>
                  <a:lnTo>
                    <a:pt x="324421" y="882961"/>
                  </a:lnTo>
                  <a:lnTo>
                    <a:pt x="267772" y="876929"/>
                  </a:lnTo>
                  <a:lnTo>
                    <a:pt x="210192" y="874198"/>
                  </a:lnTo>
                  <a:lnTo>
                    <a:pt x="153924" y="878961"/>
                  </a:lnTo>
                  <a:lnTo>
                    <a:pt x="109020" y="864050"/>
                  </a:lnTo>
                  <a:lnTo>
                    <a:pt x="69384" y="843799"/>
                  </a:lnTo>
                  <a:lnTo>
                    <a:pt x="37722" y="816526"/>
                  </a:lnTo>
                  <a:lnTo>
                    <a:pt x="16739" y="780547"/>
                  </a:lnTo>
                  <a:lnTo>
                    <a:pt x="9144" y="734181"/>
                  </a:lnTo>
                  <a:lnTo>
                    <a:pt x="1841" y="679507"/>
                  </a:lnTo>
                  <a:lnTo>
                    <a:pt x="0" y="624961"/>
                  </a:lnTo>
                  <a:lnTo>
                    <a:pt x="1714" y="572446"/>
                  </a:lnTo>
                  <a:lnTo>
                    <a:pt x="5080" y="523869"/>
                  </a:lnTo>
                  <a:lnTo>
                    <a:pt x="8191" y="481133"/>
                  </a:lnTo>
                  <a:lnTo>
                    <a:pt x="9144" y="446145"/>
                  </a:lnTo>
                  <a:lnTo>
                    <a:pt x="9990" y="409562"/>
                  </a:lnTo>
                  <a:lnTo>
                    <a:pt x="12869" y="364301"/>
                  </a:lnTo>
                  <a:lnTo>
                    <a:pt x="16002" y="313366"/>
                  </a:lnTo>
                  <a:lnTo>
                    <a:pt x="17610" y="259765"/>
                  </a:lnTo>
                  <a:lnTo>
                    <a:pt x="15917" y="206503"/>
                  </a:lnTo>
                  <a:lnTo>
                    <a:pt x="9144" y="156585"/>
                  </a:lnTo>
                </a:path>
              </a:pathLst>
            </a:custGeom>
            <a:ln w="18288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10701" y="2609850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5">
                  <a:moveTo>
                    <a:pt x="368808" y="146303"/>
                  </a:moveTo>
                  <a:lnTo>
                    <a:pt x="368808" y="109727"/>
                  </a:lnTo>
                  <a:lnTo>
                    <a:pt x="0" y="109727"/>
                  </a:lnTo>
                  <a:lnTo>
                    <a:pt x="0" y="36575"/>
                  </a:lnTo>
                  <a:lnTo>
                    <a:pt x="368808" y="36575"/>
                  </a:lnTo>
                  <a:lnTo>
                    <a:pt x="368808" y="0"/>
                  </a:lnTo>
                  <a:lnTo>
                    <a:pt x="441960" y="73151"/>
                  </a:lnTo>
                  <a:lnTo>
                    <a:pt x="368808" y="146303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10701" y="2609850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5">
                  <a:moveTo>
                    <a:pt x="0" y="36575"/>
                  </a:moveTo>
                  <a:lnTo>
                    <a:pt x="368808" y="36575"/>
                  </a:lnTo>
                  <a:lnTo>
                    <a:pt x="368808" y="0"/>
                  </a:lnTo>
                  <a:lnTo>
                    <a:pt x="441960" y="73151"/>
                  </a:lnTo>
                  <a:lnTo>
                    <a:pt x="368808" y="146303"/>
                  </a:lnTo>
                  <a:lnTo>
                    <a:pt x="368808" y="109727"/>
                  </a:lnTo>
                  <a:lnTo>
                    <a:pt x="0" y="109727"/>
                  </a:lnTo>
                  <a:lnTo>
                    <a:pt x="0" y="36575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93609" y="2593085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5">
                  <a:moveTo>
                    <a:pt x="368808" y="146304"/>
                  </a:moveTo>
                  <a:lnTo>
                    <a:pt x="368808" y="109728"/>
                  </a:lnTo>
                  <a:lnTo>
                    <a:pt x="0" y="109728"/>
                  </a:lnTo>
                  <a:lnTo>
                    <a:pt x="0" y="36575"/>
                  </a:lnTo>
                  <a:lnTo>
                    <a:pt x="368808" y="36575"/>
                  </a:lnTo>
                  <a:lnTo>
                    <a:pt x="368808" y="0"/>
                  </a:lnTo>
                  <a:lnTo>
                    <a:pt x="441959" y="73151"/>
                  </a:lnTo>
                  <a:lnTo>
                    <a:pt x="368808" y="146304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93609" y="2593085"/>
              <a:ext cx="441959" cy="146685"/>
            </a:xfrm>
            <a:custGeom>
              <a:avLst/>
              <a:gdLst/>
              <a:ahLst/>
              <a:cxnLst/>
              <a:rect l="l" t="t" r="r" b="b"/>
              <a:pathLst>
                <a:path w="441960" h="146685">
                  <a:moveTo>
                    <a:pt x="0" y="36575"/>
                  </a:moveTo>
                  <a:lnTo>
                    <a:pt x="368808" y="36575"/>
                  </a:lnTo>
                  <a:lnTo>
                    <a:pt x="368808" y="0"/>
                  </a:lnTo>
                  <a:lnTo>
                    <a:pt x="441959" y="73151"/>
                  </a:lnTo>
                  <a:lnTo>
                    <a:pt x="368808" y="146304"/>
                  </a:lnTo>
                  <a:lnTo>
                    <a:pt x="368808" y="109728"/>
                  </a:lnTo>
                  <a:lnTo>
                    <a:pt x="0" y="109728"/>
                  </a:lnTo>
                  <a:lnTo>
                    <a:pt x="0" y="36575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90244" y="2735842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Result/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Output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(Prediction)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0593" y="2388869"/>
            <a:ext cx="333153" cy="33276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3227358" y="2799815"/>
            <a:ext cx="240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User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47077" y="2455926"/>
            <a:ext cx="399287" cy="397763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4117359" y="2804385"/>
            <a:ext cx="4991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ML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Model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69681" y="2475738"/>
            <a:ext cx="377951" cy="377951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172729" y="3073145"/>
            <a:ext cx="885825" cy="184785"/>
          </a:xfrm>
          <a:prstGeom prst="rect">
            <a:avLst/>
          </a:prstGeom>
          <a:solidFill>
            <a:srgbClr val="FFD866"/>
          </a:solidFill>
          <a:ln w="4572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10" dirty="0">
                <a:latin typeface="Calibri"/>
                <a:cs typeface="Calibri"/>
              </a:rPr>
              <a:t>Usage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4927" y="2499590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Infer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4611" y="2081345"/>
            <a:ext cx="2731135" cy="1233170"/>
            <a:chOff x="94611" y="2081345"/>
            <a:chExt cx="2731135" cy="1233170"/>
          </a:xfrm>
        </p:grpSpPr>
        <p:sp>
          <p:nvSpPr>
            <p:cNvPr id="51" name="object 51"/>
            <p:cNvSpPr/>
            <p:nvPr/>
          </p:nvSpPr>
          <p:spPr>
            <a:xfrm>
              <a:off x="103818" y="2090552"/>
              <a:ext cx="2712720" cy="1214755"/>
            </a:xfrm>
            <a:custGeom>
              <a:avLst/>
              <a:gdLst/>
              <a:ahLst/>
              <a:cxnLst/>
              <a:rect l="l" t="t" r="r" b="b"/>
              <a:pathLst>
                <a:path w="2712720" h="1214754">
                  <a:moveTo>
                    <a:pt x="13546" y="211449"/>
                  </a:moveTo>
                  <a:lnTo>
                    <a:pt x="19402" y="169124"/>
                  </a:lnTo>
                  <a:lnTo>
                    <a:pt x="34829" y="130184"/>
                  </a:lnTo>
                  <a:lnTo>
                    <a:pt x="58573" y="95403"/>
                  </a:lnTo>
                  <a:lnTo>
                    <a:pt x="89382" y="65554"/>
                  </a:lnTo>
                  <a:lnTo>
                    <a:pt x="126002" y="41410"/>
                  </a:lnTo>
                  <a:lnTo>
                    <a:pt x="167181" y="23744"/>
                  </a:lnTo>
                  <a:lnTo>
                    <a:pt x="211666" y="13329"/>
                  </a:lnTo>
                  <a:lnTo>
                    <a:pt x="264780" y="9730"/>
                  </a:lnTo>
                  <a:lnTo>
                    <a:pt x="311122" y="10663"/>
                  </a:lnTo>
                  <a:lnTo>
                    <a:pt x="353625" y="14129"/>
                  </a:lnTo>
                  <a:lnTo>
                    <a:pt x="395222" y="18128"/>
                  </a:lnTo>
                  <a:lnTo>
                    <a:pt x="438844" y="20660"/>
                  </a:lnTo>
                  <a:lnTo>
                    <a:pt x="487426" y="19727"/>
                  </a:lnTo>
                  <a:lnTo>
                    <a:pt x="543898" y="13329"/>
                  </a:lnTo>
                  <a:lnTo>
                    <a:pt x="608195" y="6450"/>
                  </a:lnTo>
                  <a:lnTo>
                    <a:pt x="660004" y="6556"/>
                  </a:lnTo>
                  <a:lnTo>
                    <a:pt x="702585" y="10471"/>
                  </a:lnTo>
                  <a:lnTo>
                    <a:pt x="739196" y="15022"/>
                  </a:lnTo>
                  <a:lnTo>
                    <a:pt x="773098" y="17033"/>
                  </a:lnTo>
                  <a:lnTo>
                    <a:pt x="807550" y="13329"/>
                  </a:lnTo>
                  <a:lnTo>
                    <a:pt x="849856" y="9525"/>
                  </a:lnTo>
                  <a:lnTo>
                    <a:pt x="891431" y="12890"/>
                  </a:lnTo>
                  <a:lnTo>
                    <a:pt x="935932" y="18157"/>
                  </a:lnTo>
                  <a:lnTo>
                    <a:pt x="987016" y="20059"/>
                  </a:lnTo>
                  <a:lnTo>
                    <a:pt x="1048342" y="13329"/>
                  </a:lnTo>
                  <a:lnTo>
                    <a:pt x="1106449" y="6745"/>
                  </a:lnTo>
                  <a:lnTo>
                    <a:pt x="1151096" y="8940"/>
                  </a:lnTo>
                  <a:lnTo>
                    <a:pt x="1190769" y="14426"/>
                  </a:lnTo>
                  <a:lnTo>
                    <a:pt x="1233953" y="17718"/>
                  </a:lnTo>
                  <a:lnTo>
                    <a:pt x="1289134" y="13329"/>
                  </a:lnTo>
                  <a:lnTo>
                    <a:pt x="1337662" y="8566"/>
                  </a:lnTo>
                  <a:lnTo>
                    <a:pt x="1379671" y="9265"/>
                  </a:lnTo>
                  <a:lnTo>
                    <a:pt x="1419817" y="12757"/>
                  </a:lnTo>
                  <a:lnTo>
                    <a:pt x="1462757" y="16377"/>
                  </a:lnTo>
                  <a:lnTo>
                    <a:pt x="1513148" y="17456"/>
                  </a:lnTo>
                  <a:lnTo>
                    <a:pt x="1575646" y="13329"/>
                  </a:lnTo>
                  <a:lnTo>
                    <a:pt x="1640155" y="9836"/>
                  </a:lnTo>
                  <a:lnTo>
                    <a:pt x="1694970" y="12313"/>
                  </a:lnTo>
                  <a:lnTo>
                    <a:pt x="1742334" y="17329"/>
                  </a:lnTo>
                  <a:lnTo>
                    <a:pt x="1784491" y="21457"/>
                  </a:lnTo>
                  <a:lnTo>
                    <a:pt x="1823684" y="21266"/>
                  </a:lnTo>
                  <a:lnTo>
                    <a:pt x="1862158" y="13329"/>
                  </a:lnTo>
                  <a:lnTo>
                    <a:pt x="1899609" y="7011"/>
                  </a:lnTo>
                  <a:lnTo>
                    <a:pt x="1943619" y="8130"/>
                  </a:lnTo>
                  <a:lnTo>
                    <a:pt x="1991600" y="13489"/>
                  </a:lnTo>
                  <a:lnTo>
                    <a:pt x="2040968" y="19887"/>
                  </a:lnTo>
                  <a:lnTo>
                    <a:pt x="2089136" y="24126"/>
                  </a:lnTo>
                  <a:lnTo>
                    <a:pt x="2133519" y="23006"/>
                  </a:lnTo>
                  <a:lnTo>
                    <a:pt x="2171530" y="13329"/>
                  </a:lnTo>
                  <a:lnTo>
                    <a:pt x="2206169" y="2612"/>
                  </a:lnTo>
                  <a:lnTo>
                    <a:pt x="2242994" y="0"/>
                  </a:lnTo>
                  <a:lnTo>
                    <a:pt x="2283258" y="2772"/>
                  </a:lnTo>
                  <a:lnTo>
                    <a:pt x="2328213" y="8210"/>
                  </a:lnTo>
                  <a:lnTo>
                    <a:pt x="2379114" y="13596"/>
                  </a:lnTo>
                  <a:lnTo>
                    <a:pt x="2437213" y="16208"/>
                  </a:lnTo>
                  <a:lnTo>
                    <a:pt x="2503762" y="13329"/>
                  </a:lnTo>
                  <a:lnTo>
                    <a:pt x="2551766" y="14626"/>
                  </a:lnTo>
                  <a:lnTo>
                    <a:pt x="2591825" y="28747"/>
                  </a:lnTo>
                  <a:lnTo>
                    <a:pt x="2624767" y="53397"/>
                  </a:lnTo>
                  <a:lnTo>
                    <a:pt x="2651417" y="86285"/>
                  </a:lnTo>
                  <a:lnTo>
                    <a:pt x="2672602" y="125119"/>
                  </a:lnTo>
                  <a:lnTo>
                    <a:pt x="2689148" y="167604"/>
                  </a:lnTo>
                  <a:lnTo>
                    <a:pt x="2701882" y="211449"/>
                  </a:lnTo>
                  <a:lnTo>
                    <a:pt x="2711684" y="253170"/>
                  </a:lnTo>
                  <a:lnTo>
                    <a:pt x="2711538" y="302352"/>
                  </a:lnTo>
                  <a:lnTo>
                    <a:pt x="2706491" y="354754"/>
                  </a:lnTo>
                  <a:lnTo>
                    <a:pt x="2701590" y="406131"/>
                  </a:lnTo>
                  <a:lnTo>
                    <a:pt x="2701882" y="452241"/>
                  </a:lnTo>
                  <a:lnTo>
                    <a:pt x="2702940" y="488118"/>
                  </a:lnTo>
                  <a:lnTo>
                    <a:pt x="2699173" y="525393"/>
                  </a:lnTo>
                  <a:lnTo>
                    <a:pt x="2693881" y="565969"/>
                  </a:lnTo>
                  <a:lnTo>
                    <a:pt x="2690368" y="611753"/>
                  </a:lnTo>
                  <a:lnTo>
                    <a:pt x="2691934" y="664648"/>
                  </a:lnTo>
                  <a:lnTo>
                    <a:pt x="2701882" y="726561"/>
                  </a:lnTo>
                  <a:lnTo>
                    <a:pt x="2711830" y="786279"/>
                  </a:lnTo>
                  <a:lnTo>
                    <a:pt x="2712381" y="835499"/>
                  </a:lnTo>
                  <a:lnTo>
                    <a:pt x="2707597" y="878199"/>
                  </a:lnTo>
                  <a:lnTo>
                    <a:pt x="2701544" y="918359"/>
                  </a:lnTo>
                  <a:lnTo>
                    <a:pt x="2698284" y="959959"/>
                  </a:lnTo>
                  <a:lnTo>
                    <a:pt x="2701882" y="1006977"/>
                  </a:lnTo>
                  <a:lnTo>
                    <a:pt x="2703784" y="1049862"/>
                  </a:lnTo>
                  <a:lnTo>
                    <a:pt x="2693396" y="1088242"/>
                  </a:lnTo>
                  <a:lnTo>
                    <a:pt x="2672051" y="1121903"/>
                  </a:lnTo>
                  <a:lnTo>
                    <a:pt x="2641082" y="1150633"/>
                  </a:lnTo>
                  <a:lnTo>
                    <a:pt x="2601822" y="1174217"/>
                  </a:lnTo>
                  <a:lnTo>
                    <a:pt x="2555605" y="1192443"/>
                  </a:lnTo>
                  <a:lnTo>
                    <a:pt x="2503762" y="1205097"/>
                  </a:lnTo>
                  <a:lnTo>
                    <a:pt x="2434777" y="1204025"/>
                  </a:lnTo>
                  <a:lnTo>
                    <a:pt x="2379366" y="1201096"/>
                  </a:lnTo>
                  <a:lnTo>
                    <a:pt x="2331669" y="1200168"/>
                  </a:lnTo>
                  <a:lnTo>
                    <a:pt x="2285830" y="1205097"/>
                  </a:lnTo>
                  <a:lnTo>
                    <a:pt x="2249261" y="1207743"/>
                  </a:lnTo>
                  <a:lnTo>
                    <a:pt x="2203083" y="1204420"/>
                  </a:lnTo>
                  <a:lnTo>
                    <a:pt x="2151147" y="1198810"/>
                  </a:lnTo>
                  <a:lnTo>
                    <a:pt x="2097306" y="1194598"/>
                  </a:lnTo>
                  <a:lnTo>
                    <a:pt x="2045412" y="1195466"/>
                  </a:lnTo>
                  <a:lnTo>
                    <a:pt x="1999318" y="1205097"/>
                  </a:lnTo>
                  <a:lnTo>
                    <a:pt x="1962680" y="1213814"/>
                  </a:lnTo>
                  <a:lnTo>
                    <a:pt x="1923056" y="1214561"/>
                  </a:lnTo>
                  <a:lnTo>
                    <a:pt x="1880073" y="1210375"/>
                  </a:lnTo>
                  <a:lnTo>
                    <a:pt x="1833358" y="1204297"/>
                  </a:lnTo>
                  <a:lnTo>
                    <a:pt x="1782537" y="1199365"/>
                  </a:lnTo>
                  <a:lnTo>
                    <a:pt x="1727238" y="1198619"/>
                  </a:lnTo>
                  <a:lnTo>
                    <a:pt x="1667086" y="1205097"/>
                  </a:lnTo>
                  <a:lnTo>
                    <a:pt x="1592776" y="1214021"/>
                  </a:lnTo>
                  <a:lnTo>
                    <a:pt x="1540777" y="1212120"/>
                  </a:lnTo>
                  <a:lnTo>
                    <a:pt x="1504140" y="1205755"/>
                  </a:lnTo>
                  <a:lnTo>
                    <a:pt x="1475916" y="1201293"/>
                  </a:lnTo>
                  <a:lnTo>
                    <a:pt x="1449154" y="1205097"/>
                  </a:lnTo>
                  <a:lnTo>
                    <a:pt x="1417565" y="1209779"/>
                  </a:lnTo>
                  <a:lnTo>
                    <a:pt x="1378587" y="1207072"/>
                  </a:lnTo>
                  <a:lnTo>
                    <a:pt x="1333611" y="1202025"/>
                  </a:lnTo>
                  <a:lnTo>
                    <a:pt x="1284026" y="1199684"/>
                  </a:lnTo>
                  <a:lnTo>
                    <a:pt x="1231222" y="1205097"/>
                  </a:lnTo>
                  <a:lnTo>
                    <a:pt x="1167619" y="1210883"/>
                  </a:lnTo>
                  <a:lnTo>
                    <a:pt x="1109874" y="1206811"/>
                  </a:lnTo>
                  <a:lnTo>
                    <a:pt x="1058701" y="1201882"/>
                  </a:lnTo>
                  <a:lnTo>
                    <a:pt x="1014814" y="1205097"/>
                  </a:lnTo>
                  <a:lnTo>
                    <a:pt x="973642" y="1208755"/>
                  </a:lnTo>
                  <a:lnTo>
                    <a:pt x="920253" y="1206194"/>
                  </a:lnTo>
                  <a:lnTo>
                    <a:pt x="861085" y="1201805"/>
                  </a:lnTo>
                  <a:lnTo>
                    <a:pt x="802576" y="1199976"/>
                  </a:lnTo>
                  <a:lnTo>
                    <a:pt x="751162" y="1205097"/>
                  </a:lnTo>
                  <a:lnTo>
                    <a:pt x="693965" y="1210240"/>
                  </a:lnTo>
                  <a:lnTo>
                    <a:pt x="637624" y="1206240"/>
                  </a:lnTo>
                  <a:lnTo>
                    <a:pt x="583570" y="1201668"/>
                  </a:lnTo>
                  <a:lnTo>
                    <a:pt x="533230" y="1205097"/>
                  </a:lnTo>
                  <a:lnTo>
                    <a:pt x="494276" y="1209648"/>
                  </a:lnTo>
                  <a:lnTo>
                    <a:pt x="445120" y="1209500"/>
                  </a:lnTo>
                  <a:lnTo>
                    <a:pt x="389022" y="1206811"/>
                  </a:lnTo>
                  <a:lnTo>
                    <a:pt x="329240" y="1203742"/>
                  </a:lnTo>
                  <a:lnTo>
                    <a:pt x="269035" y="1202451"/>
                  </a:lnTo>
                  <a:lnTo>
                    <a:pt x="211666" y="1205097"/>
                  </a:lnTo>
                  <a:lnTo>
                    <a:pt x="159949" y="1192432"/>
                  </a:lnTo>
                  <a:lnTo>
                    <a:pt x="114920" y="1170327"/>
                  </a:lnTo>
                  <a:lnTo>
                    <a:pt x="77173" y="1139755"/>
                  </a:lnTo>
                  <a:lnTo>
                    <a:pt x="47300" y="1101691"/>
                  </a:lnTo>
                  <a:lnTo>
                    <a:pt x="25893" y="1057107"/>
                  </a:lnTo>
                  <a:lnTo>
                    <a:pt x="13546" y="1006977"/>
                  </a:lnTo>
                  <a:lnTo>
                    <a:pt x="2645" y="945671"/>
                  </a:lnTo>
                  <a:lnTo>
                    <a:pt x="0" y="894991"/>
                  </a:lnTo>
                  <a:lnTo>
                    <a:pt x="2688" y="851338"/>
                  </a:lnTo>
                  <a:lnTo>
                    <a:pt x="7789" y="811115"/>
                  </a:lnTo>
                  <a:lnTo>
                    <a:pt x="12382" y="770722"/>
                  </a:lnTo>
                  <a:lnTo>
                    <a:pt x="13546" y="726561"/>
                  </a:lnTo>
                  <a:lnTo>
                    <a:pt x="13692" y="671392"/>
                  </a:lnTo>
                  <a:lnTo>
                    <a:pt x="17277" y="619881"/>
                  </a:lnTo>
                  <a:lnTo>
                    <a:pt x="20788" y="570199"/>
                  </a:lnTo>
                  <a:lnTo>
                    <a:pt x="20715" y="520516"/>
                  </a:lnTo>
                  <a:lnTo>
                    <a:pt x="13546" y="469005"/>
                  </a:lnTo>
                  <a:lnTo>
                    <a:pt x="6816" y="415299"/>
                  </a:lnTo>
                  <a:lnTo>
                    <a:pt x="7621" y="361228"/>
                  </a:lnTo>
                  <a:lnTo>
                    <a:pt x="11791" y="308253"/>
                  </a:lnTo>
                  <a:lnTo>
                    <a:pt x="15156" y="257839"/>
                  </a:lnTo>
                  <a:lnTo>
                    <a:pt x="13546" y="211449"/>
                  </a:lnTo>
                </a:path>
              </a:pathLst>
            </a:custGeom>
            <a:ln w="18288">
              <a:solidFill>
                <a:srgbClr val="5482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0513" y="2498598"/>
              <a:ext cx="443865" cy="146685"/>
            </a:xfrm>
            <a:custGeom>
              <a:avLst/>
              <a:gdLst/>
              <a:ahLst/>
              <a:cxnLst/>
              <a:rect l="l" t="t" r="r" b="b"/>
              <a:pathLst>
                <a:path w="443865" h="146685">
                  <a:moveTo>
                    <a:pt x="368808" y="146303"/>
                  </a:moveTo>
                  <a:lnTo>
                    <a:pt x="368808" y="109727"/>
                  </a:lnTo>
                  <a:lnTo>
                    <a:pt x="0" y="109727"/>
                  </a:lnTo>
                  <a:lnTo>
                    <a:pt x="0" y="36575"/>
                  </a:lnTo>
                  <a:lnTo>
                    <a:pt x="368808" y="36575"/>
                  </a:lnTo>
                  <a:lnTo>
                    <a:pt x="368808" y="0"/>
                  </a:lnTo>
                  <a:lnTo>
                    <a:pt x="443483" y="73151"/>
                  </a:lnTo>
                  <a:lnTo>
                    <a:pt x="368808" y="146303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0513" y="2498598"/>
              <a:ext cx="443865" cy="146685"/>
            </a:xfrm>
            <a:custGeom>
              <a:avLst/>
              <a:gdLst/>
              <a:ahLst/>
              <a:cxnLst/>
              <a:rect l="l" t="t" r="r" b="b"/>
              <a:pathLst>
                <a:path w="443865" h="146685">
                  <a:moveTo>
                    <a:pt x="0" y="36575"/>
                  </a:moveTo>
                  <a:lnTo>
                    <a:pt x="368808" y="36575"/>
                  </a:lnTo>
                  <a:lnTo>
                    <a:pt x="368808" y="0"/>
                  </a:lnTo>
                  <a:lnTo>
                    <a:pt x="443483" y="73151"/>
                  </a:lnTo>
                  <a:lnTo>
                    <a:pt x="368808" y="146303"/>
                  </a:lnTo>
                  <a:lnTo>
                    <a:pt x="368808" y="109727"/>
                  </a:lnTo>
                  <a:lnTo>
                    <a:pt x="0" y="109727"/>
                  </a:lnTo>
                  <a:lnTo>
                    <a:pt x="0" y="36575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8989" y="2811018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59" h="147955">
                  <a:moveTo>
                    <a:pt x="368808" y="147827"/>
                  </a:moveTo>
                  <a:lnTo>
                    <a:pt x="368808" y="111251"/>
                  </a:lnTo>
                  <a:lnTo>
                    <a:pt x="0" y="111251"/>
                  </a:lnTo>
                  <a:lnTo>
                    <a:pt x="0" y="36575"/>
                  </a:lnTo>
                  <a:lnTo>
                    <a:pt x="368808" y="36575"/>
                  </a:lnTo>
                  <a:lnTo>
                    <a:pt x="368808" y="0"/>
                  </a:lnTo>
                  <a:lnTo>
                    <a:pt x="441960" y="74675"/>
                  </a:lnTo>
                  <a:lnTo>
                    <a:pt x="368808" y="147827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8989" y="2811018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59" h="147955">
                  <a:moveTo>
                    <a:pt x="0" y="36575"/>
                  </a:moveTo>
                  <a:lnTo>
                    <a:pt x="368808" y="36575"/>
                  </a:lnTo>
                  <a:lnTo>
                    <a:pt x="368808" y="0"/>
                  </a:lnTo>
                  <a:lnTo>
                    <a:pt x="441960" y="74675"/>
                  </a:lnTo>
                  <a:lnTo>
                    <a:pt x="368808" y="147827"/>
                  </a:lnTo>
                  <a:lnTo>
                    <a:pt x="368808" y="111251"/>
                  </a:lnTo>
                  <a:lnTo>
                    <a:pt x="0" y="111251"/>
                  </a:lnTo>
                  <a:lnTo>
                    <a:pt x="0" y="36575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862345" y="2602229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60" h="147955">
                  <a:moveTo>
                    <a:pt x="368808" y="147828"/>
                  </a:moveTo>
                  <a:lnTo>
                    <a:pt x="368808" y="111252"/>
                  </a:lnTo>
                  <a:lnTo>
                    <a:pt x="0" y="111252"/>
                  </a:lnTo>
                  <a:lnTo>
                    <a:pt x="0" y="38100"/>
                  </a:lnTo>
                  <a:lnTo>
                    <a:pt x="368808" y="38100"/>
                  </a:lnTo>
                  <a:lnTo>
                    <a:pt x="368808" y="0"/>
                  </a:lnTo>
                  <a:lnTo>
                    <a:pt x="441960" y="74676"/>
                  </a:lnTo>
                  <a:lnTo>
                    <a:pt x="368808" y="147828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62345" y="2602229"/>
              <a:ext cx="441959" cy="147955"/>
            </a:xfrm>
            <a:custGeom>
              <a:avLst/>
              <a:gdLst/>
              <a:ahLst/>
              <a:cxnLst/>
              <a:rect l="l" t="t" r="r" b="b"/>
              <a:pathLst>
                <a:path w="441960" h="147955">
                  <a:moveTo>
                    <a:pt x="0" y="38100"/>
                  </a:moveTo>
                  <a:lnTo>
                    <a:pt x="368808" y="38100"/>
                  </a:lnTo>
                  <a:lnTo>
                    <a:pt x="368808" y="0"/>
                  </a:lnTo>
                  <a:lnTo>
                    <a:pt x="441960" y="74676"/>
                  </a:lnTo>
                  <a:lnTo>
                    <a:pt x="368808" y="147828"/>
                  </a:lnTo>
                  <a:lnTo>
                    <a:pt x="368808" y="111252"/>
                  </a:lnTo>
                  <a:lnTo>
                    <a:pt x="0" y="111252"/>
                  </a:lnTo>
                  <a:lnTo>
                    <a:pt x="0" y="38100"/>
                  </a:lnTo>
                  <a:close/>
                </a:path>
              </a:pathLst>
            </a:custGeom>
            <a:ln w="6096">
              <a:solidFill>
                <a:srgbClr val="B3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213890" y="2767828"/>
            <a:ext cx="4991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ML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Model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95161" y="2442210"/>
            <a:ext cx="373380" cy="37490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384826" y="2868392"/>
            <a:ext cx="656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ML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Algorithm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63057" y="2501646"/>
            <a:ext cx="333247" cy="33189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40322" y="2431013"/>
            <a:ext cx="633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Training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20" dirty="0">
                <a:latin typeface="Calibri"/>
                <a:cs typeface="Calibri"/>
              </a:rPr>
              <a:t>Data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9201" y="2131314"/>
            <a:ext cx="402336" cy="399287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206780" y="2956817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Known</a:t>
            </a:r>
            <a:r>
              <a:rPr sz="900" dirty="0">
                <a:latin typeface="Calibri"/>
                <a:cs typeface="Calibri"/>
              </a:rPr>
              <a:t> Result/</a:t>
            </a:r>
            <a:r>
              <a:rPr sz="900" spc="-3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Output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58157" y="2114550"/>
            <a:ext cx="1397000" cy="919480"/>
            <a:chOff x="358157" y="2114550"/>
            <a:chExt cx="1397000" cy="919480"/>
          </a:xfrm>
        </p:grpSpPr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157" y="2675382"/>
              <a:ext cx="358139" cy="35813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020" y="2114550"/>
              <a:ext cx="532532" cy="331735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091201" y="3176777"/>
            <a:ext cx="887094" cy="184785"/>
          </a:xfrm>
          <a:prstGeom prst="rect">
            <a:avLst/>
          </a:prstGeom>
          <a:solidFill>
            <a:srgbClr val="FFFF00"/>
          </a:solidFill>
          <a:ln w="4572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Calibri"/>
                <a:cs typeface="Calibri"/>
              </a:rPr>
              <a:t>Building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Solution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64077" y="2321385"/>
            <a:ext cx="760730" cy="3333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sz="9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Scientist</a:t>
            </a:r>
            <a:endParaRPr sz="900">
              <a:latin typeface="Calibri"/>
              <a:cs typeface="Calibri"/>
            </a:endParaRPr>
          </a:p>
          <a:p>
            <a:pPr marL="382905">
              <a:lnSpc>
                <a:spcPct val="100000"/>
              </a:lnSpc>
              <a:spcBef>
                <a:spcPts val="130"/>
              </a:spcBef>
            </a:pPr>
            <a:r>
              <a:rPr sz="900" spc="-10" dirty="0">
                <a:latin typeface="Calibri"/>
                <a:cs typeface="Calibri"/>
              </a:rPr>
              <a:t>Training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5173" y="2002707"/>
            <a:ext cx="3903345" cy="1379855"/>
            <a:chOff x="105173" y="2002707"/>
            <a:chExt cx="3903345" cy="1379855"/>
          </a:xfrm>
        </p:grpSpPr>
        <p:sp>
          <p:nvSpPr>
            <p:cNvPr id="71" name="object 71"/>
            <p:cNvSpPr/>
            <p:nvPr/>
          </p:nvSpPr>
          <p:spPr>
            <a:xfrm>
              <a:off x="105173" y="2690621"/>
              <a:ext cx="696595" cy="363220"/>
            </a:xfrm>
            <a:custGeom>
              <a:avLst/>
              <a:gdLst/>
              <a:ahLst/>
              <a:cxnLst/>
              <a:rect l="l" t="t" r="r" b="b"/>
              <a:pathLst>
                <a:path w="696595" h="363219">
                  <a:moveTo>
                    <a:pt x="22860" y="361200"/>
                  </a:moveTo>
                  <a:lnTo>
                    <a:pt x="21336" y="344436"/>
                  </a:lnTo>
                  <a:lnTo>
                    <a:pt x="19926" y="326148"/>
                  </a:lnTo>
                  <a:lnTo>
                    <a:pt x="19812" y="306336"/>
                  </a:lnTo>
                  <a:lnTo>
                    <a:pt x="0" y="304812"/>
                  </a:lnTo>
                  <a:lnTo>
                    <a:pt x="0" y="326148"/>
                  </a:lnTo>
                  <a:lnTo>
                    <a:pt x="3048" y="345960"/>
                  </a:lnTo>
                  <a:lnTo>
                    <a:pt x="3048" y="362724"/>
                  </a:lnTo>
                  <a:lnTo>
                    <a:pt x="22860" y="361200"/>
                  </a:lnTo>
                  <a:close/>
                </a:path>
                <a:path w="696595" h="363219">
                  <a:moveTo>
                    <a:pt x="33528" y="234708"/>
                  </a:moveTo>
                  <a:lnTo>
                    <a:pt x="15240" y="227088"/>
                  </a:lnTo>
                  <a:lnTo>
                    <a:pt x="13716" y="230136"/>
                  </a:lnTo>
                  <a:lnTo>
                    <a:pt x="4572" y="266712"/>
                  </a:lnTo>
                  <a:lnTo>
                    <a:pt x="1524" y="285000"/>
                  </a:lnTo>
                  <a:lnTo>
                    <a:pt x="21336" y="288048"/>
                  </a:lnTo>
                  <a:lnTo>
                    <a:pt x="22860" y="269760"/>
                  </a:lnTo>
                  <a:lnTo>
                    <a:pt x="32004" y="236232"/>
                  </a:lnTo>
                  <a:lnTo>
                    <a:pt x="33528" y="234708"/>
                  </a:lnTo>
                  <a:close/>
                </a:path>
                <a:path w="696595" h="363219">
                  <a:moveTo>
                    <a:pt x="68580" y="170700"/>
                  </a:moveTo>
                  <a:lnTo>
                    <a:pt x="53340" y="158496"/>
                  </a:lnTo>
                  <a:lnTo>
                    <a:pt x="48768" y="164604"/>
                  </a:lnTo>
                  <a:lnTo>
                    <a:pt x="38100" y="179832"/>
                  </a:lnTo>
                  <a:lnTo>
                    <a:pt x="28956" y="196596"/>
                  </a:lnTo>
                  <a:lnTo>
                    <a:pt x="22860" y="208800"/>
                  </a:lnTo>
                  <a:lnTo>
                    <a:pt x="39624" y="217944"/>
                  </a:lnTo>
                  <a:lnTo>
                    <a:pt x="45720" y="204228"/>
                  </a:lnTo>
                  <a:lnTo>
                    <a:pt x="45720" y="205752"/>
                  </a:lnTo>
                  <a:lnTo>
                    <a:pt x="46545" y="204228"/>
                  </a:lnTo>
                  <a:lnTo>
                    <a:pt x="54864" y="188988"/>
                  </a:lnTo>
                  <a:lnTo>
                    <a:pt x="54864" y="190512"/>
                  </a:lnTo>
                  <a:lnTo>
                    <a:pt x="55778" y="188988"/>
                  </a:lnTo>
                  <a:lnTo>
                    <a:pt x="64008" y="175272"/>
                  </a:lnTo>
                  <a:lnTo>
                    <a:pt x="68580" y="170700"/>
                  </a:lnTo>
                  <a:close/>
                </a:path>
                <a:path w="696595" h="363219">
                  <a:moveTo>
                    <a:pt x="120396" y="117360"/>
                  </a:moveTo>
                  <a:lnTo>
                    <a:pt x="108204" y="102108"/>
                  </a:lnTo>
                  <a:lnTo>
                    <a:pt x="100584" y="109740"/>
                  </a:lnTo>
                  <a:lnTo>
                    <a:pt x="86868" y="121920"/>
                  </a:lnTo>
                  <a:lnTo>
                    <a:pt x="65532" y="143256"/>
                  </a:lnTo>
                  <a:lnTo>
                    <a:pt x="80772" y="155460"/>
                  </a:lnTo>
                  <a:lnTo>
                    <a:pt x="86868" y="147840"/>
                  </a:lnTo>
                  <a:lnTo>
                    <a:pt x="99060" y="135648"/>
                  </a:lnTo>
                  <a:lnTo>
                    <a:pt x="112776" y="123444"/>
                  </a:lnTo>
                  <a:lnTo>
                    <a:pt x="120396" y="117360"/>
                  </a:lnTo>
                  <a:close/>
                </a:path>
                <a:path w="696595" h="363219">
                  <a:moveTo>
                    <a:pt x="182880" y="77724"/>
                  </a:moveTo>
                  <a:lnTo>
                    <a:pt x="173736" y="59436"/>
                  </a:lnTo>
                  <a:lnTo>
                    <a:pt x="164592" y="64008"/>
                  </a:lnTo>
                  <a:lnTo>
                    <a:pt x="131064" y="85344"/>
                  </a:lnTo>
                  <a:lnTo>
                    <a:pt x="123444" y="91440"/>
                  </a:lnTo>
                  <a:lnTo>
                    <a:pt x="134112" y="106680"/>
                  </a:lnTo>
                  <a:lnTo>
                    <a:pt x="141732" y="100584"/>
                  </a:lnTo>
                  <a:lnTo>
                    <a:pt x="158496" y="91440"/>
                  </a:lnTo>
                  <a:lnTo>
                    <a:pt x="156972" y="91440"/>
                  </a:lnTo>
                  <a:lnTo>
                    <a:pt x="175260" y="80772"/>
                  </a:lnTo>
                  <a:lnTo>
                    <a:pt x="173736" y="80772"/>
                  </a:lnTo>
                  <a:lnTo>
                    <a:pt x="182880" y="77724"/>
                  </a:lnTo>
                  <a:close/>
                </a:path>
                <a:path w="696595" h="363219">
                  <a:moveTo>
                    <a:pt x="251460" y="47244"/>
                  </a:moveTo>
                  <a:lnTo>
                    <a:pt x="245364" y="28956"/>
                  </a:lnTo>
                  <a:lnTo>
                    <a:pt x="239268" y="32004"/>
                  </a:lnTo>
                  <a:lnTo>
                    <a:pt x="219456" y="38100"/>
                  </a:lnTo>
                  <a:lnTo>
                    <a:pt x="201168" y="45720"/>
                  </a:lnTo>
                  <a:lnTo>
                    <a:pt x="190500" y="51816"/>
                  </a:lnTo>
                  <a:lnTo>
                    <a:pt x="199644" y="68580"/>
                  </a:lnTo>
                  <a:lnTo>
                    <a:pt x="208788" y="64008"/>
                  </a:lnTo>
                  <a:lnTo>
                    <a:pt x="245364" y="48768"/>
                  </a:lnTo>
                  <a:lnTo>
                    <a:pt x="251460" y="47244"/>
                  </a:lnTo>
                  <a:close/>
                </a:path>
                <a:path w="696595" h="363219">
                  <a:moveTo>
                    <a:pt x="323075" y="28956"/>
                  </a:moveTo>
                  <a:lnTo>
                    <a:pt x="320027" y="9144"/>
                  </a:lnTo>
                  <a:lnTo>
                    <a:pt x="300215" y="13716"/>
                  </a:lnTo>
                  <a:lnTo>
                    <a:pt x="278892" y="18288"/>
                  </a:lnTo>
                  <a:lnTo>
                    <a:pt x="263652" y="22860"/>
                  </a:lnTo>
                  <a:lnTo>
                    <a:pt x="268224" y="41148"/>
                  </a:lnTo>
                  <a:lnTo>
                    <a:pt x="284975" y="36576"/>
                  </a:lnTo>
                  <a:lnTo>
                    <a:pt x="283451" y="36576"/>
                  </a:lnTo>
                  <a:lnTo>
                    <a:pt x="303263" y="32004"/>
                  </a:lnTo>
                  <a:lnTo>
                    <a:pt x="323075" y="28956"/>
                  </a:lnTo>
                  <a:close/>
                </a:path>
                <a:path w="696595" h="363219">
                  <a:moveTo>
                    <a:pt x="397751" y="19812"/>
                  </a:moveTo>
                  <a:lnTo>
                    <a:pt x="396227" y="0"/>
                  </a:lnTo>
                  <a:lnTo>
                    <a:pt x="382524" y="1524"/>
                  </a:lnTo>
                  <a:lnTo>
                    <a:pt x="361175" y="3048"/>
                  </a:lnTo>
                  <a:lnTo>
                    <a:pt x="341363" y="6096"/>
                  </a:lnTo>
                  <a:lnTo>
                    <a:pt x="338315" y="6096"/>
                  </a:lnTo>
                  <a:lnTo>
                    <a:pt x="341363" y="25908"/>
                  </a:lnTo>
                  <a:lnTo>
                    <a:pt x="344424" y="24384"/>
                  </a:lnTo>
                  <a:lnTo>
                    <a:pt x="342900" y="24384"/>
                  </a:lnTo>
                  <a:lnTo>
                    <a:pt x="364236" y="21336"/>
                  </a:lnTo>
                  <a:lnTo>
                    <a:pt x="364236" y="22860"/>
                  </a:lnTo>
                  <a:lnTo>
                    <a:pt x="374142" y="21336"/>
                  </a:lnTo>
                  <a:lnTo>
                    <a:pt x="384048" y="19812"/>
                  </a:lnTo>
                  <a:lnTo>
                    <a:pt x="397751" y="19812"/>
                  </a:lnTo>
                  <a:close/>
                </a:path>
                <a:path w="696595" h="363219">
                  <a:moveTo>
                    <a:pt x="473964" y="3060"/>
                  </a:moveTo>
                  <a:lnTo>
                    <a:pt x="466344" y="1536"/>
                  </a:lnTo>
                  <a:lnTo>
                    <a:pt x="446532" y="12"/>
                  </a:lnTo>
                  <a:lnTo>
                    <a:pt x="416052" y="12"/>
                  </a:lnTo>
                  <a:lnTo>
                    <a:pt x="416052" y="18300"/>
                  </a:lnTo>
                  <a:lnTo>
                    <a:pt x="445008" y="18300"/>
                  </a:lnTo>
                  <a:lnTo>
                    <a:pt x="464820" y="21348"/>
                  </a:lnTo>
                  <a:lnTo>
                    <a:pt x="463296" y="19824"/>
                  </a:lnTo>
                  <a:lnTo>
                    <a:pt x="472440" y="21348"/>
                  </a:lnTo>
                  <a:lnTo>
                    <a:pt x="472567" y="19824"/>
                  </a:lnTo>
                  <a:lnTo>
                    <a:pt x="473964" y="3060"/>
                  </a:lnTo>
                  <a:close/>
                </a:path>
                <a:path w="696595" h="363219">
                  <a:moveTo>
                    <a:pt x="550164" y="15252"/>
                  </a:moveTo>
                  <a:lnTo>
                    <a:pt x="548640" y="15252"/>
                  </a:lnTo>
                  <a:lnTo>
                    <a:pt x="527304" y="10680"/>
                  </a:lnTo>
                  <a:lnTo>
                    <a:pt x="507492" y="7632"/>
                  </a:lnTo>
                  <a:lnTo>
                    <a:pt x="493776" y="4584"/>
                  </a:lnTo>
                  <a:lnTo>
                    <a:pt x="490728" y="24396"/>
                  </a:lnTo>
                  <a:lnTo>
                    <a:pt x="504444" y="25920"/>
                  </a:lnTo>
                  <a:lnTo>
                    <a:pt x="524256" y="30492"/>
                  </a:lnTo>
                  <a:lnTo>
                    <a:pt x="544068" y="33540"/>
                  </a:lnTo>
                  <a:lnTo>
                    <a:pt x="545592" y="35064"/>
                  </a:lnTo>
                  <a:lnTo>
                    <a:pt x="550164" y="15252"/>
                  </a:lnTo>
                  <a:close/>
                </a:path>
                <a:path w="696595" h="363219">
                  <a:moveTo>
                    <a:pt x="624840" y="36588"/>
                  </a:moveTo>
                  <a:lnTo>
                    <a:pt x="589788" y="25920"/>
                  </a:lnTo>
                  <a:lnTo>
                    <a:pt x="568452" y="19824"/>
                  </a:lnTo>
                  <a:lnTo>
                    <a:pt x="563880" y="39636"/>
                  </a:lnTo>
                  <a:lnTo>
                    <a:pt x="585216" y="44208"/>
                  </a:lnTo>
                  <a:lnTo>
                    <a:pt x="583692" y="44208"/>
                  </a:lnTo>
                  <a:lnTo>
                    <a:pt x="605028" y="50304"/>
                  </a:lnTo>
                  <a:lnTo>
                    <a:pt x="603504" y="50304"/>
                  </a:lnTo>
                  <a:lnTo>
                    <a:pt x="618744" y="54876"/>
                  </a:lnTo>
                  <a:lnTo>
                    <a:pt x="624840" y="36588"/>
                  </a:lnTo>
                  <a:close/>
                </a:path>
                <a:path w="696595" h="363219">
                  <a:moveTo>
                    <a:pt x="696468" y="65544"/>
                  </a:moveTo>
                  <a:lnTo>
                    <a:pt x="690372" y="62496"/>
                  </a:lnTo>
                  <a:lnTo>
                    <a:pt x="650748" y="45732"/>
                  </a:lnTo>
                  <a:lnTo>
                    <a:pt x="641604" y="42684"/>
                  </a:lnTo>
                  <a:lnTo>
                    <a:pt x="635508" y="60972"/>
                  </a:lnTo>
                  <a:lnTo>
                    <a:pt x="644652" y="64020"/>
                  </a:lnTo>
                  <a:lnTo>
                    <a:pt x="643128" y="64020"/>
                  </a:lnTo>
                  <a:lnTo>
                    <a:pt x="682752" y="79260"/>
                  </a:lnTo>
                  <a:lnTo>
                    <a:pt x="681228" y="79260"/>
                  </a:lnTo>
                  <a:lnTo>
                    <a:pt x="687324" y="82308"/>
                  </a:lnTo>
                  <a:lnTo>
                    <a:pt x="696468" y="6554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261" y="2763774"/>
              <a:ext cx="188975" cy="21945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03280" y="3001530"/>
              <a:ext cx="695325" cy="381000"/>
            </a:xfrm>
            <a:custGeom>
              <a:avLst/>
              <a:gdLst/>
              <a:ahLst/>
              <a:cxnLst/>
              <a:rect l="l" t="t" r="r" b="b"/>
              <a:pathLst>
                <a:path w="695325" h="381000">
                  <a:moveTo>
                    <a:pt x="59436" y="312407"/>
                  </a:moveTo>
                  <a:lnTo>
                    <a:pt x="53340" y="310883"/>
                  </a:lnTo>
                  <a:lnTo>
                    <a:pt x="18288" y="294119"/>
                  </a:lnTo>
                  <a:lnTo>
                    <a:pt x="9144" y="289547"/>
                  </a:lnTo>
                  <a:lnTo>
                    <a:pt x="0" y="304787"/>
                  </a:lnTo>
                  <a:lnTo>
                    <a:pt x="10668" y="310883"/>
                  </a:lnTo>
                  <a:lnTo>
                    <a:pt x="45720" y="327647"/>
                  </a:lnTo>
                  <a:lnTo>
                    <a:pt x="53340" y="330695"/>
                  </a:lnTo>
                  <a:lnTo>
                    <a:pt x="59436" y="312407"/>
                  </a:lnTo>
                  <a:close/>
                </a:path>
                <a:path w="695325" h="381000">
                  <a:moveTo>
                    <a:pt x="131064" y="338315"/>
                  </a:moveTo>
                  <a:lnTo>
                    <a:pt x="128016" y="336791"/>
                  </a:lnTo>
                  <a:lnTo>
                    <a:pt x="89916" y="324599"/>
                  </a:lnTo>
                  <a:lnTo>
                    <a:pt x="77724" y="320027"/>
                  </a:lnTo>
                  <a:lnTo>
                    <a:pt x="70104" y="338315"/>
                  </a:lnTo>
                  <a:lnTo>
                    <a:pt x="83820" y="342887"/>
                  </a:lnTo>
                  <a:lnTo>
                    <a:pt x="121920" y="355079"/>
                  </a:lnTo>
                  <a:lnTo>
                    <a:pt x="124968" y="356603"/>
                  </a:lnTo>
                  <a:lnTo>
                    <a:pt x="131064" y="338315"/>
                  </a:lnTo>
                  <a:close/>
                </a:path>
                <a:path w="695325" h="381000">
                  <a:moveTo>
                    <a:pt x="204216" y="355079"/>
                  </a:moveTo>
                  <a:lnTo>
                    <a:pt x="187452" y="352031"/>
                  </a:lnTo>
                  <a:lnTo>
                    <a:pt x="147828" y="342887"/>
                  </a:lnTo>
                  <a:lnTo>
                    <a:pt x="144780" y="361175"/>
                  </a:lnTo>
                  <a:lnTo>
                    <a:pt x="163068" y="365747"/>
                  </a:lnTo>
                  <a:lnTo>
                    <a:pt x="184404" y="370319"/>
                  </a:lnTo>
                  <a:lnTo>
                    <a:pt x="201168" y="373367"/>
                  </a:lnTo>
                  <a:lnTo>
                    <a:pt x="204216" y="355079"/>
                  </a:lnTo>
                  <a:close/>
                </a:path>
                <a:path w="695325" h="381000">
                  <a:moveTo>
                    <a:pt x="278892" y="380987"/>
                  </a:moveTo>
                  <a:lnTo>
                    <a:pt x="277368" y="361175"/>
                  </a:lnTo>
                  <a:lnTo>
                    <a:pt x="248412" y="361175"/>
                  </a:lnTo>
                  <a:lnTo>
                    <a:pt x="227076" y="358127"/>
                  </a:lnTo>
                  <a:lnTo>
                    <a:pt x="222504" y="358127"/>
                  </a:lnTo>
                  <a:lnTo>
                    <a:pt x="219456" y="376415"/>
                  </a:lnTo>
                  <a:lnTo>
                    <a:pt x="225552" y="377939"/>
                  </a:lnTo>
                  <a:lnTo>
                    <a:pt x="269748" y="380987"/>
                  </a:lnTo>
                  <a:lnTo>
                    <a:pt x="278892" y="380987"/>
                  </a:lnTo>
                  <a:close/>
                </a:path>
                <a:path w="695325" h="381000">
                  <a:moveTo>
                    <a:pt x="355092" y="373367"/>
                  </a:moveTo>
                  <a:lnTo>
                    <a:pt x="352044" y="353555"/>
                  </a:lnTo>
                  <a:lnTo>
                    <a:pt x="332232" y="356603"/>
                  </a:lnTo>
                  <a:lnTo>
                    <a:pt x="310896" y="359651"/>
                  </a:lnTo>
                  <a:lnTo>
                    <a:pt x="312420" y="359651"/>
                  </a:lnTo>
                  <a:lnTo>
                    <a:pt x="295656" y="361175"/>
                  </a:lnTo>
                  <a:lnTo>
                    <a:pt x="297180" y="379463"/>
                  </a:lnTo>
                  <a:lnTo>
                    <a:pt x="313944" y="377939"/>
                  </a:lnTo>
                  <a:lnTo>
                    <a:pt x="335280" y="376415"/>
                  </a:lnTo>
                  <a:lnTo>
                    <a:pt x="355092" y="373367"/>
                  </a:lnTo>
                  <a:close/>
                </a:path>
                <a:path w="695325" h="381000">
                  <a:moveTo>
                    <a:pt x="429768" y="352031"/>
                  </a:moveTo>
                  <a:lnTo>
                    <a:pt x="423672" y="333743"/>
                  </a:lnTo>
                  <a:lnTo>
                    <a:pt x="409956" y="338315"/>
                  </a:lnTo>
                  <a:lnTo>
                    <a:pt x="411480" y="338315"/>
                  </a:lnTo>
                  <a:lnTo>
                    <a:pt x="391668" y="344411"/>
                  </a:lnTo>
                  <a:lnTo>
                    <a:pt x="371856" y="348983"/>
                  </a:lnTo>
                  <a:lnTo>
                    <a:pt x="370332" y="350507"/>
                  </a:lnTo>
                  <a:lnTo>
                    <a:pt x="374904" y="368795"/>
                  </a:lnTo>
                  <a:lnTo>
                    <a:pt x="376428" y="367271"/>
                  </a:lnTo>
                  <a:lnTo>
                    <a:pt x="397764" y="362699"/>
                  </a:lnTo>
                  <a:lnTo>
                    <a:pt x="417576" y="356603"/>
                  </a:lnTo>
                  <a:lnTo>
                    <a:pt x="429768" y="352031"/>
                  </a:lnTo>
                  <a:close/>
                </a:path>
                <a:path w="695325" h="381000">
                  <a:moveTo>
                    <a:pt x="499872" y="318503"/>
                  </a:moveTo>
                  <a:lnTo>
                    <a:pt x="494055" y="307835"/>
                  </a:lnTo>
                  <a:lnTo>
                    <a:pt x="490728" y="301739"/>
                  </a:lnTo>
                  <a:lnTo>
                    <a:pt x="481584" y="307835"/>
                  </a:lnTo>
                  <a:lnTo>
                    <a:pt x="483108" y="306311"/>
                  </a:lnTo>
                  <a:lnTo>
                    <a:pt x="464820" y="315455"/>
                  </a:lnTo>
                  <a:lnTo>
                    <a:pt x="448056" y="324599"/>
                  </a:lnTo>
                  <a:lnTo>
                    <a:pt x="440436" y="327647"/>
                  </a:lnTo>
                  <a:lnTo>
                    <a:pt x="448056" y="344411"/>
                  </a:lnTo>
                  <a:lnTo>
                    <a:pt x="455676" y="341363"/>
                  </a:lnTo>
                  <a:lnTo>
                    <a:pt x="473964" y="333743"/>
                  </a:lnTo>
                  <a:lnTo>
                    <a:pt x="490728" y="324599"/>
                  </a:lnTo>
                  <a:lnTo>
                    <a:pt x="499872" y="318503"/>
                  </a:lnTo>
                  <a:close/>
                </a:path>
                <a:path w="695325" h="381000">
                  <a:moveTo>
                    <a:pt x="563880" y="274307"/>
                  </a:moveTo>
                  <a:lnTo>
                    <a:pt x="551688" y="259067"/>
                  </a:lnTo>
                  <a:lnTo>
                    <a:pt x="544068" y="265163"/>
                  </a:lnTo>
                  <a:lnTo>
                    <a:pt x="545592" y="265163"/>
                  </a:lnTo>
                  <a:lnTo>
                    <a:pt x="530352" y="277355"/>
                  </a:lnTo>
                  <a:lnTo>
                    <a:pt x="530352" y="275831"/>
                  </a:lnTo>
                  <a:lnTo>
                    <a:pt x="515112" y="288023"/>
                  </a:lnTo>
                  <a:lnTo>
                    <a:pt x="507492" y="292595"/>
                  </a:lnTo>
                  <a:lnTo>
                    <a:pt x="516636" y="307835"/>
                  </a:lnTo>
                  <a:lnTo>
                    <a:pt x="525780" y="303263"/>
                  </a:lnTo>
                  <a:lnTo>
                    <a:pt x="541020" y="292595"/>
                  </a:lnTo>
                  <a:lnTo>
                    <a:pt x="560070" y="277355"/>
                  </a:lnTo>
                  <a:lnTo>
                    <a:pt x="563880" y="274307"/>
                  </a:lnTo>
                  <a:close/>
                </a:path>
                <a:path w="695325" h="381000">
                  <a:moveTo>
                    <a:pt x="618756" y="217932"/>
                  </a:moveTo>
                  <a:lnTo>
                    <a:pt x="603516" y="205740"/>
                  </a:lnTo>
                  <a:lnTo>
                    <a:pt x="595896" y="214884"/>
                  </a:lnTo>
                  <a:lnTo>
                    <a:pt x="585228" y="228600"/>
                  </a:lnTo>
                  <a:lnTo>
                    <a:pt x="571512" y="240792"/>
                  </a:lnTo>
                  <a:lnTo>
                    <a:pt x="565416" y="246888"/>
                  </a:lnTo>
                  <a:lnTo>
                    <a:pt x="579132" y="260604"/>
                  </a:lnTo>
                  <a:lnTo>
                    <a:pt x="598944" y="240792"/>
                  </a:lnTo>
                  <a:lnTo>
                    <a:pt x="611136" y="227076"/>
                  </a:lnTo>
                  <a:lnTo>
                    <a:pt x="618756" y="217932"/>
                  </a:lnTo>
                  <a:close/>
                </a:path>
                <a:path w="695325" h="381000">
                  <a:moveTo>
                    <a:pt x="659904" y="152400"/>
                  </a:moveTo>
                  <a:lnTo>
                    <a:pt x="643140" y="143256"/>
                  </a:lnTo>
                  <a:lnTo>
                    <a:pt x="635520" y="158496"/>
                  </a:lnTo>
                  <a:lnTo>
                    <a:pt x="627900" y="172212"/>
                  </a:lnTo>
                  <a:lnTo>
                    <a:pt x="617232" y="187452"/>
                  </a:lnTo>
                  <a:lnTo>
                    <a:pt x="618756" y="187452"/>
                  </a:lnTo>
                  <a:lnTo>
                    <a:pt x="614184" y="190500"/>
                  </a:lnTo>
                  <a:lnTo>
                    <a:pt x="630948" y="202692"/>
                  </a:lnTo>
                  <a:lnTo>
                    <a:pt x="633996" y="198120"/>
                  </a:lnTo>
                  <a:lnTo>
                    <a:pt x="652284" y="167640"/>
                  </a:lnTo>
                  <a:lnTo>
                    <a:pt x="659904" y="152400"/>
                  </a:lnTo>
                  <a:close/>
                </a:path>
                <a:path w="695325" h="381000">
                  <a:moveTo>
                    <a:pt x="685812" y="77724"/>
                  </a:moveTo>
                  <a:lnTo>
                    <a:pt x="667524" y="74676"/>
                  </a:lnTo>
                  <a:lnTo>
                    <a:pt x="666000" y="82296"/>
                  </a:lnTo>
                  <a:lnTo>
                    <a:pt x="666000" y="80772"/>
                  </a:lnTo>
                  <a:lnTo>
                    <a:pt x="661428" y="97536"/>
                  </a:lnTo>
                  <a:lnTo>
                    <a:pt x="656856" y="112776"/>
                  </a:lnTo>
                  <a:lnTo>
                    <a:pt x="650760" y="126492"/>
                  </a:lnTo>
                  <a:lnTo>
                    <a:pt x="669048" y="134112"/>
                  </a:lnTo>
                  <a:lnTo>
                    <a:pt x="675144" y="118872"/>
                  </a:lnTo>
                  <a:lnTo>
                    <a:pt x="684288" y="85344"/>
                  </a:lnTo>
                  <a:lnTo>
                    <a:pt x="684898" y="82296"/>
                  </a:lnTo>
                  <a:lnTo>
                    <a:pt x="685812" y="77724"/>
                  </a:lnTo>
                  <a:close/>
                </a:path>
                <a:path w="695325" h="381000">
                  <a:moveTo>
                    <a:pt x="694956" y="1524"/>
                  </a:moveTo>
                  <a:lnTo>
                    <a:pt x="675144" y="0"/>
                  </a:lnTo>
                  <a:lnTo>
                    <a:pt x="675144" y="13716"/>
                  </a:lnTo>
                  <a:lnTo>
                    <a:pt x="672096" y="33528"/>
                  </a:lnTo>
                  <a:lnTo>
                    <a:pt x="670572" y="50292"/>
                  </a:lnTo>
                  <a:lnTo>
                    <a:pt x="669048" y="56388"/>
                  </a:lnTo>
                  <a:lnTo>
                    <a:pt x="688860" y="57912"/>
                  </a:lnTo>
                  <a:lnTo>
                    <a:pt x="688860" y="51816"/>
                  </a:lnTo>
                  <a:lnTo>
                    <a:pt x="690384" y="35052"/>
                  </a:lnTo>
                  <a:lnTo>
                    <a:pt x="690384" y="36576"/>
                  </a:lnTo>
                  <a:lnTo>
                    <a:pt x="690613" y="35052"/>
                  </a:lnTo>
                  <a:lnTo>
                    <a:pt x="693432" y="16764"/>
                  </a:lnTo>
                  <a:lnTo>
                    <a:pt x="693585" y="15240"/>
                  </a:lnTo>
                  <a:lnTo>
                    <a:pt x="694956" y="152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69" y="3068574"/>
              <a:ext cx="184404" cy="22860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113538" y="2005888"/>
              <a:ext cx="1891664" cy="287020"/>
            </a:xfrm>
            <a:custGeom>
              <a:avLst/>
              <a:gdLst/>
              <a:ahLst/>
              <a:cxnLst/>
              <a:rect l="l" t="t" r="r" b="b"/>
              <a:pathLst>
                <a:path w="1891664" h="287019">
                  <a:moveTo>
                    <a:pt x="1891372" y="134518"/>
                  </a:moveTo>
                  <a:lnTo>
                    <a:pt x="1875358" y="116281"/>
                  </a:lnTo>
                  <a:lnTo>
                    <a:pt x="1830590" y="99517"/>
                  </a:lnTo>
                  <a:lnTo>
                    <a:pt x="1835150" y="97993"/>
                  </a:lnTo>
                  <a:lnTo>
                    <a:pt x="1838198" y="94945"/>
                  </a:lnTo>
                  <a:lnTo>
                    <a:pt x="1841246" y="93421"/>
                  </a:lnTo>
                  <a:lnTo>
                    <a:pt x="1849005" y="78041"/>
                  </a:lnTo>
                  <a:lnTo>
                    <a:pt x="1833791" y="63601"/>
                  </a:lnTo>
                  <a:lnTo>
                    <a:pt x="1798243" y="51066"/>
                  </a:lnTo>
                  <a:lnTo>
                    <a:pt x="1744980" y="41389"/>
                  </a:lnTo>
                  <a:lnTo>
                    <a:pt x="1676654" y="35509"/>
                  </a:lnTo>
                  <a:lnTo>
                    <a:pt x="1667611" y="27825"/>
                  </a:lnTo>
                  <a:lnTo>
                    <a:pt x="1631226" y="14732"/>
                  </a:lnTo>
                  <a:lnTo>
                    <a:pt x="1556867" y="3492"/>
                  </a:lnTo>
                  <a:lnTo>
                    <a:pt x="1504226" y="355"/>
                  </a:lnTo>
                  <a:lnTo>
                    <a:pt x="1449959" y="76"/>
                  </a:lnTo>
                  <a:lnTo>
                    <a:pt x="1396974" y="2603"/>
                  </a:lnTo>
                  <a:lnTo>
                    <a:pt x="1348143" y="7848"/>
                  </a:lnTo>
                  <a:lnTo>
                    <a:pt x="1306322" y="15697"/>
                  </a:lnTo>
                  <a:lnTo>
                    <a:pt x="1291780" y="11658"/>
                  </a:lnTo>
                  <a:lnTo>
                    <a:pt x="1275651" y="8458"/>
                  </a:lnTo>
                  <a:lnTo>
                    <a:pt x="1258112" y="5842"/>
                  </a:lnTo>
                  <a:lnTo>
                    <a:pt x="1239278" y="3505"/>
                  </a:lnTo>
                  <a:lnTo>
                    <a:pt x="1180896" y="0"/>
                  </a:lnTo>
                  <a:lnTo>
                    <a:pt x="1121930" y="292"/>
                  </a:lnTo>
                  <a:lnTo>
                    <a:pt x="1066558" y="4165"/>
                  </a:lnTo>
                  <a:lnTo>
                    <a:pt x="1018933" y="11417"/>
                  </a:lnTo>
                  <a:lnTo>
                    <a:pt x="983234" y="21793"/>
                  </a:lnTo>
                  <a:lnTo>
                    <a:pt x="970381" y="18872"/>
                  </a:lnTo>
                  <a:lnTo>
                    <a:pt x="956945" y="16649"/>
                  </a:lnTo>
                  <a:lnTo>
                    <a:pt x="928370" y="12649"/>
                  </a:lnTo>
                  <a:lnTo>
                    <a:pt x="869556" y="8305"/>
                  </a:lnTo>
                  <a:lnTo>
                    <a:pt x="809332" y="7289"/>
                  </a:lnTo>
                  <a:lnTo>
                    <a:pt x="750633" y="9410"/>
                  </a:lnTo>
                  <a:lnTo>
                    <a:pt x="696391" y="14465"/>
                  </a:lnTo>
                  <a:lnTo>
                    <a:pt x="649503" y="22212"/>
                  </a:lnTo>
                  <a:lnTo>
                    <a:pt x="612902" y="32461"/>
                  </a:lnTo>
                  <a:lnTo>
                    <a:pt x="568807" y="28486"/>
                  </a:lnTo>
                  <a:lnTo>
                    <a:pt x="521843" y="25793"/>
                  </a:lnTo>
                  <a:lnTo>
                    <a:pt x="473176" y="24536"/>
                  </a:lnTo>
                  <a:lnTo>
                    <a:pt x="423926" y="24841"/>
                  </a:lnTo>
                  <a:lnTo>
                    <a:pt x="347510" y="29184"/>
                  </a:lnTo>
                  <a:lnTo>
                    <a:pt x="281470" y="37147"/>
                  </a:lnTo>
                  <a:lnTo>
                    <a:pt x="228282" y="48082"/>
                  </a:lnTo>
                  <a:lnTo>
                    <a:pt x="190474" y="61315"/>
                  </a:lnTo>
                  <a:lnTo>
                    <a:pt x="170535" y="76136"/>
                  </a:lnTo>
                  <a:lnTo>
                    <a:pt x="170942" y="91897"/>
                  </a:lnTo>
                  <a:lnTo>
                    <a:pt x="169418" y="93421"/>
                  </a:lnTo>
                  <a:lnTo>
                    <a:pt x="125374" y="95427"/>
                  </a:lnTo>
                  <a:lnTo>
                    <a:pt x="85598" y="99136"/>
                  </a:lnTo>
                  <a:lnTo>
                    <a:pt x="24638" y="111709"/>
                  </a:lnTo>
                  <a:lnTo>
                    <a:pt x="0" y="126263"/>
                  </a:lnTo>
                  <a:lnTo>
                    <a:pt x="4635" y="141236"/>
                  </a:lnTo>
                  <a:lnTo>
                    <a:pt x="36436" y="154787"/>
                  </a:lnTo>
                  <a:lnTo>
                    <a:pt x="93218" y="165049"/>
                  </a:lnTo>
                  <a:lnTo>
                    <a:pt x="67576" y="171526"/>
                  </a:lnTo>
                  <a:lnTo>
                    <a:pt x="50355" y="179146"/>
                  </a:lnTo>
                  <a:lnTo>
                    <a:pt x="41998" y="187337"/>
                  </a:lnTo>
                  <a:lnTo>
                    <a:pt x="42926" y="195529"/>
                  </a:lnTo>
                  <a:lnTo>
                    <a:pt x="66382" y="210197"/>
                  </a:lnTo>
                  <a:lnTo>
                    <a:pt x="113982" y="221437"/>
                  </a:lnTo>
                  <a:lnTo>
                    <a:pt x="179019" y="228104"/>
                  </a:lnTo>
                  <a:lnTo>
                    <a:pt x="254762" y="229057"/>
                  </a:lnTo>
                  <a:lnTo>
                    <a:pt x="254762" y="230581"/>
                  </a:lnTo>
                  <a:lnTo>
                    <a:pt x="257810" y="230581"/>
                  </a:lnTo>
                  <a:lnTo>
                    <a:pt x="293725" y="240449"/>
                  </a:lnTo>
                  <a:lnTo>
                    <a:pt x="336562" y="248678"/>
                  </a:lnTo>
                  <a:lnTo>
                    <a:pt x="385038" y="255193"/>
                  </a:lnTo>
                  <a:lnTo>
                    <a:pt x="437845" y="259943"/>
                  </a:lnTo>
                  <a:lnTo>
                    <a:pt x="493674" y="262864"/>
                  </a:lnTo>
                  <a:lnTo>
                    <a:pt x="551218" y="263893"/>
                  </a:lnTo>
                  <a:lnTo>
                    <a:pt x="593267" y="263220"/>
                  </a:lnTo>
                  <a:lnTo>
                    <a:pt x="593090" y="264121"/>
                  </a:lnTo>
                  <a:lnTo>
                    <a:pt x="594982" y="272834"/>
                  </a:lnTo>
                  <a:lnTo>
                    <a:pt x="600138" y="280123"/>
                  </a:lnTo>
                  <a:lnTo>
                    <a:pt x="607885" y="285115"/>
                  </a:lnTo>
                  <a:lnTo>
                    <a:pt x="617474" y="286981"/>
                  </a:lnTo>
                  <a:lnTo>
                    <a:pt x="626198" y="285115"/>
                  </a:lnTo>
                  <a:lnTo>
                    <a:pt x="633476" y="280123"/>
                  </a:lnTo>
                  <a:lnTo>
                    <a:pt x="638479" y="272834"/>
                  </a:lnTo>
                  <a:lnTo>
                    <a:pt x="639775" y="266738"/>
                  </a:lnTo>
                  <a:lnTo>
                    <a:pt x="640334" y="267169"/>
                  </a:lnTo>
                  <a:lnTo>
                    <a:pt x="657098" y="267169"/>
                  </a:lnTo>
                  <a:lnTo>
                    <a:pt x="664718" y="261073"/>
                  </a:lnTo>
                  <a:lnTo>
                    <a:pt x="664718" y="260096"/>
                  </a:lnTo>
                  <a:lnTo>
                    <a:pt x="666242" y="260007"/>
                  </a:lnTo>
                  <a:lnTo>
                    <a:pt x="721106" y="254965"/>
                  </a:lnTo>
                  <a:lnTo>
                    <a:pt x="752970" y="262610"/>
                  </a:lnTo>
                  <a:lnTo>
                    <a:pt x="790829" y="269252"/>
                  </a:lnTo>
                  <a:lnTo>
                    <a:pt x="833843" y="274472"/>
                  </a:lnTo>
                  <a:lnTo>
                    <a:pt x="881126" y="277825"/>
                  </a:lnTo>
                  <a:lnTo>
                    <a:pt x="948512" y="280670"/>
                  </a:lnTo>
                  <a:lnTo>
                    <a:pt x="1014628" y="280238"/>
                  </a:lnTo>
                  <a:lnTo>
                    <a:pt x="1077315" y="276796"/>
                  </a:lnTo>
                  <a:lnTo>
                    <a:pt x="1134376" y="270598"/>
                  </a:lnTo>
                  <a:lnTo>
                    <a:pt x="1183627" y="261924"/>
                  </a:lnTo>
                  <a:lnTo>
                    <a:pt x="1222870" y="251040"/>
                  </a:lnTo>
                  <a:lnTo>
                    <a:pt x="1249934" y="238201"/>
                  </a:lnTo>
                  <a:lnTo>
                    <a:pt x="1280731" y="241325"/>
                  </a:lnTo>
                  <a:lnTo>
                    <a:pt x="1313370" y="243725"/>
                  </a:lnTo>
                  <a:lnTo>
                    <a:pt x="1347457" y="245275"/>
                  </a:lnTo>
                  <a:lnTo>
                    <a:pt x="1382522" y="245821"/>
                  </a:lnTo>
                  <a:lnTo>
                    <a:pt x="1449425" y="244005"/>
                  </a:lnTo>
                  <a:lnTo>
                    <a:pt x="1509814" y="238887"/>
                  </a:lnTo>
                  <a:lnTo>
                    <a:pt x="1561211" y="230962"/>
                  </a:lnTo>
                  <a:lnTo>
                    <a:pt x="1601190" y="220764"/>
                  </a:lnTo>
                  <a:lnTo>
                    <a:pt x="1637030" y="195529"/>
                  </a:lnTo>
                  <a:lnTo>
                    <a:pt x="1674139" y="193840"/>
                  </a:lnTo>
                  <a:lnTo>
                    <a:pt x="1743760" y="187604"/>
                  </a:lnTo>
                  <a:lnTo>
                    <a:pt x="1840674" y="169506"/>
                  </a:lnTo>
                  <a:lnTo>
                    <a:pt x="1879523" y="152742"/>
                  </a:lnTo>
                  <a:lnTo>
                    <a:pt x="1891372" y="134518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13543" y="2005882"/>
              <a:ext cx="1891664" cy="280670"/>
            </a:xfrm>
            <a:custGeom>
              <a:avLst/>
              <a:gdLst/>
              <a:ahLst/>
              <a:cxnLst/>
              <a:rect l="l" t="t" r="r" b="b"/>
              <a:pathLst>
                <a:path w="1891664" h="280669">
                  <a:moveTo>
                    <a:pt x="170949" y="91903"/>
                  </a:moveTo>
                  <a:lnTo>
                    <a:pt x="228290" y="48088"/>
                  </a:lnTo>
                  <a:lnTo>
                    <a:pt x="281468" y="37152"/>
                  </a:lnTo>
                  <a:lnTo>
                    <a:pt x="347515" y="29179"/>
                  </a:lnTo>
                  <a:lnTo>
                    <a:pt x="423933" y="24847"/>
                  </a:lnTo>
                  <a:lnTo>
                    <a:pt x="473178" y="24537"/>
                  </a:lnTo>
                  <a:lnTo>
                    <a:pt x="521850" y="25799"/>
                  </a:lnTo>
                  <a:lnTo>
                    <a:pt x="568809" y="28490"/>
                  </a:lnTo>
                  <a:lnTo>
                    <a:pt x="612909" y="32467"/>
                  </a:lnTo>
                  <a:lnTo>
                    <a:pt x="649507" y="22215"/>
                  </a:lnTo>
                  <a:lnTo>
                    <a:pt x="696391" y="14461"/>
                  </a:lnTo>
                  <a:lnTo>
                    <a:pt x="750641" y="9416"/>
                  </a:lnTo>
                  <a:lnTo>
                    <a:pt x="809336" y="7293"/>
                  </a:lnTo>
                  <a:lnTo>
                    <a:pt x="869555" y="8302"/>
                  </a:lnTo>
                  <a:lnTo>
                    <a:pt x="928377" y="12655"/>
                  </a:lnTo>
                  <a:lnTo>
                    <a:pt x="942951" y="14726"/>
                  </a:lnTo>
                  <a:lnTo>
                    <a:pt x="956952" y="16655"/>
                  </a:lnTo>
                  <a:lnTo>
                    <a:pt x="970383" y="18870"/>
                  </a:lnTo>
                  <a:lnTo>
                    <a:pt x="983241" y="21799"/>
                  </a:lnTo>
                  <a:lnTo>
                    <a:pt x="1018940" y="11411"/>
                  </a:lnTo>
                  <a:lnTo>
                    <a:pt x="1066562" y="4169"/>
                  </a:lnTo>
                  <a:lnTo>
                    <a:pt x="1121938" y="292"/>
                  </a:lnTo>
                  <a:lnTo>
                    <a:pt x="1180898" y="0"/>
                  </a:lnTo>
                  <a:lnTo>
                    <a:pt x="1239273" y="3511"/>
                  </a:lnTo>
                  <a:lnTo>
                    <a:pt x="1258109" y="5844"/>
                  </a:lnTo>
                  <a:lnTo>
                    <a:pt x="1275659" y="8464"/>
                  </a:lnTo>
                  <a:lnTo>
                    <a:pt x="1291780" y="11655"/>
                  </a:lnTo>
                  <a:lnTo>
                    <a:pt x="1306329" y="15703"/>
                  </a:lnTo>
                  <a:lnTo>
                    <a:pt x="1348141" y="7843"/>
                  </a:lnTo>
                  <a:lnTo>
                    <a:pt x="1396979" y="2608"/>
                  </a:lnTo>
                  <a:lnTo>
                    <a:pt x="1449966" y="82"/>
                  </a:lnTo>
                  <a:lnTo>
                    <a:pt x="1504224" y="350"/>
                  </a:lnTo>
                  <a:lnTo>
                    <a:pt x="1556872" y="3497"/>
                  </a:lnTo>
                  <a:lnTo>
                    <a:pt x="1605033" y="9607"/>
                  </a:lnTo>
                  <a:lnTo>
                    <a:pt x="1652277" y="20846"/>
                  </a:lnTo>
                  <a:lnTo>
                    <a:pt x="1676661" y="35515"/>
                  </a:lnTo>
                  <a:lnTo>
                    <a:pt x="1744985" y="41391"/>
                  </a:lnTo>
                  <a:lnTo>
                    <a:pt x="1798240" y="51072"/>
                  </a:lnTo>
                  <a:lnTo>
                    <a:pt x="1833792" y="63605"/>
                  </a:lnTo>
                  <a:lnTo>
                    <a:pt x="1849008" y="78040"/>
                  </a:lnTo>
                  <a:lnTo>
                    <a:pt x="1841253" y="93427"/>
                  </a:lnTo>
                  <a:lnTo>
                    <a:pt x="1838205" y="94951"/>
                  </a:lnTo>
                  <a:lnTo>
                    <a:pt x="1835157" y="97999"/>
                  </a:lnTo>
                  <a:lnTo>
                    <a:pt x="1830585" y="99523"/>
                  </a:lnTo>
                  <a:lnTo>
                    <a:pt x="1875354" y="116287"/>
                  </a:lnTo>
                  <a:lnTo>
                    <a:pt x="1891375" y="134514"/>
                  </a:lnTo>
                  <a:lnTo>
                    <a:pt x="1840680" y="169505"/>
                  </a:lnTo>
                  <a:lnTo>
                    <a:pt x="1775721" y="183343"/>
                  </a:lnTo>
                  <a:lnTo>
                    <a:pt x="1709808" y="191153"/>
                  </a:lnTo>
                  <a:lnTo>
                    <a:pt x="1637037" y="195535"/>
                  </a:lnTo>
                  <a:lnTo>
                    <a:pt x="1627287" y="208785"/>
                  </a:lnTo>
                  <a:lnTo>
                    <a:pt x="1561218" y="230968"/>
                  </a:lnTo>
                  <a:lnTo>
                    <a:pt x="1509812" y="238884"/>
                  </a:lnTo>
                  <a:lnTo>
                    <a:pt x="1449430" y="244006"/>
                  </a:lnTo>
                  <a:lnTo>
                    <a:pt x="1382529" y="245827"/>
                  </a:lnTo>
                  <a:lnTo>
                    <a:pt x="1347454" y="245279"/>
                  </a:lnTo>
                  <a:lnTo>
                    <a:pt x="1313378" y="243731"/>
                  </a:lnTo>
                  <a:lnTo>
                    <a:pt x="1280731" y="241326"/>
                  </a:lnTo>
                  <a:lnTo>
                    <a:pt x="1249941" y="238207"/>
                  </a:lnTo>
                  <a:lnTo>
                    <a:pt x="1222874" y="251039"/>
                  </a:lnTo>
                  <a:lnTo>
                    <a:pt x="1183623" y="261924"/>
                  </a:lnTo>
                  <a:lnTo>
                    <a:pt x="1134375" y="270597"/>
                  </a:lnTo>
                  <a:lnTo>
                    <a:pt x="1077316" y="276791"/>
                  </a:lnTo>
                  <a:lnTo>
                    <a:pt x="1014632" y="280239"/>
                  </a:lnTo>
                  <a:lnTo>
                    <a:pt x="948509" y="280674"/>
                  </a:lnTo>
                  <a:lnTo>
                    <a:pt x="881133" y="277831"/>
                  </a:lnTo>
                  <a:lnTo>
                    <a:pt x="833842" y="274473"/>
                  </a:lnTo>
                  <a:lnTo>
                    <a:pt x="790836" y="269258"/>
                  </a:lnTo>
                  <a:lnTo>
                    <a:pt x="752975" y="262615"/>
                  </a:lnTo>
                  <a:lnTo>
                    <a:pt x="721113" y="254971"/>
                  </a:lnTo>
                  <a:lnTo>
                    <a:pt x="666241" y="260005"/>
                  </a:lnTo>
                  <a:lnTo>
                    <a:pt x="609174" y="262957"/>
                  </a:lnTo>
                  <a:lnTo>
                    <a:pt x="551216" y="263889"/>
                  </a:lnTo>
                  <a:lnTo>
                    <a:pt x="493672" y="262865"/>
                  </a:lnTo>
                  <a:lnTo>
                    <a:pt x="437846" y="259946"/>
                  </a:lnTo>
                  <a:lnTo>
                    <a:pt x="385043" y="255197"/>
                  </a:lnTo>
                  <a:lnTo>
                    <a:pt x="336568" y="248678"/>
                  </a:lnTo>
                  <a:lnTo>
                    <a:pt x="293724" y="240454"/>
                  </a:lnTo>
                  <a:lnTo>
                    <a:pt x="257817" y="230587"/>
                  </a:lnTo>
                  <a:lnTo>
                    <a:pt x="256293" y="230587"/>
                  </a:lnTo>
                  <a:lnTo>
                    <a:pt x="254769" y="230587"/>
                  </a:lnTo>
                  <a:lnTo>
                    <a:pt x="254769" y="229063"/>
                  </a:lnTo>
                  <a:lnTo>
                    <a:pt x="179022" y="228110"/>
                  </a:lnTo>
                  <a:lnTo>
                    <a:pt x="113990" y="221443"/>
                  </a:lnTo>
                  <a:lnTo>
                    <a:pt x="66389" y="210203"/>
                  </a:lnTo>
                  <a:lnTo>
                    <a:pt x="42933" y="195535"/>
                  </a:lnTo>
                  <a:lnTo>
                    <a:pt x="42005" y="187343"/>
                  </a:lnTo>
                  <a:lnTo>
                    <a:pt x="50363" y="179152"/>
                  </a:lnTo>
                  <a:lnTo>
                    <a:pt x="67579" y="171532"/>
                  </a:lnTo>
                  <a:lnTo>
                    <a:pt x="93225" y="165055"/>
                  </a:lnTo>
                  <a:lnTo>
                    <a:pt x="36433" y="154792"/>
                  </a:lnTo>
                  <a:lnTo>
                    <a:pt x="4643" y="141242"/>
                  </a:lnTo>
                  <a:lnTo>
                    <a:pt x="0" y="126264"/>
                  </a:lnTo>
                  <a:lnTo>
                    <a:pt x="24645" y="111715"/>
                  </a:lnTo>
                  <a:lnTo>
                    <a:pt x="51554" y="104571"/>
                  </a:lnTo>
                  <a:lnTo>
                    <a:pt x="85605" y="99142"/>
                  </a:lnTo>
                  <a:lnTo>
                    <a:pt x="125372" y="95427"/>
                  </a:lnTo>
                  <a:lnTo>
                    <a:pt x="169425" y="93427"/>
                  </a:lnTo>
                  <a:lnTo>
                    <a:pt x="170949" y="91903"/>
                  </a:lnTo>
                  <a:close/>
                </a:path>
              </a:pathLst>
            </a:custGeom>
            <a:ln w="6095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72173" y="2242566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39" h="17144">
                  <a:moveTo>
                    <a:pt x="15239" y="9144"/>
                  </a:moveTo>
                  <a:lnTo>
                    <a:pt x="15239" y="12192"/>
                  </a:lnTo>
                  <a:lnTo>
                    <a:pt x="12191" y="16764"/>
                  </a:lnTo>
                  <a:lnTo>
                    <a:pt x="7619" y="16764"/>
                  </a:lnTo>
                  <a:lnTo>
                    <a:pt x="3047" y="16764"/>
                  </a:lnTo>
                  <a:lnTo>
                    <a:pt x="0" y="12192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3047" y="0"/>
                  </a:lnTo>
                  <a:lnTo>
                    <a:pt x="7619" y="0"/>
                  </a:lnTo>
                  <a:lnTo>
                    <a:pt x="12191" y="0"/>
                  </a:lnTo>
                  <a:lnTo>
                    <a:pt x="15239" y="4572"/>
                  </a:lnTo>
                  <a:lnTo>
                    <a:pt x="15239" y="9144"/>
                  </a:lnTo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746265" y="2242566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5" h="30480">
                  <a:moveTo>
                    <a:pt x="32003" y="15240"/>
                  </a:moveTo>
                  <a:lnTo>
                    <a:pt x="32003" y="24384"/>
                  </a:lnTo>
                  <a:lnTo>
                    <a:pt x="24383" y="30480"/>
                  </a:lnTo>
                  <a:lnTo>
                    <a:pt x="15239" y="30480"/>
                  </a:lnTo>
                  <a:lnTo>
                    <a:pt x="7619" y="30480"/>
                  </a:lnTo>
                  <a:lnTo>
                    <a:pt x="0" y="24384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7619" y="0"/>
                  </a:lnTo>
                  <a:lnTo>
                    <a:pt x="15239" y="0"/>
                  </a:lnTo>
                  <a:lnTo>
                    <a:pt x="24383" y="0"/>
                  </a:lnTo>
                  <a:lnTo>
                    <a:pt x="32003" y="6096"/>
                  </a:lnTo>
                  <a:lnTo>
                    <a:pt x="32003" y="15240"/>
                  </a:lnTo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06641" y="224561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24383"/>
                  </a:moveTo>
                  <a:lnTo>
                    <a:pt x="45386" y="33099"/>
                  </a:lnTo>
                  <a:lnTo>
                    <a:pt x="40386" y="40385"/>
                  </a:lnTo>
                  <a:lnTo>
                    <a:pt x="33099" y="45386"/>
                  </a:lnTo>
                  <a:lnTo>
                    <a:pt x="24384" y="47243"/>
                  </a:lnTo>
                  <a:lnTo>
                    <a:pt x="14787" y="45386"/>
                  </a:lnTo>
                  <a:lnTo>
                    <a:pt x="7048" y="40385"/>
                  </a:lnTo>
                  <a:lnTo>
                    <a:pt x="1881" y="33099"/>
                  </a:lnTo>
                  <a:lnTo>
                    <a:pt x="0" y="24383"/>
                  </a:lnTo>
                  <a:lnTo>
                    <a:pt x="1881" y="14787"/>
                  </a:lnTo>
                  <a:lnTo>
                    <a:pt x="7048" y="7048"/>
                  </a:lnTo>
                  <a:lnTo>
                    <a:pt x="14787" y="1881"/>
                  </a:lnTo>
                  <a:lnTo>
                    <a:pt x="24384" y="0"/>
                  </a:lnTo>
                  <a:lnTo>
                    <a:pt x="33099" y="1881"/>
                  </a:lnTo>
                  <a:lnTo>
                    <a:pt x="40386" y="7048"/>
                  </a:lnTo>
                  <a:lnTo>
                    <a:pt x="45386" y="14787"/>
                  </a:lnTo>
                  <a:lnTo>
                    <a:pt x="47244" y="24383"/>
                  </a:lnTo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08293" y="2020062"/>
              <a:ext cx="1734820" cy="239395"/>
            </a:xfrm>
            <a:custGeom>
              <a:avLst/>
              <a:gdLst/>
              <a:ahLst/>
              <a:cxnLst/>
              <a:rect l="l" t="t" r="r" b="b"/>
              <a:pathLst>
                <a:path w="1734820" h="239394">
                  <a:moveTo>
                    <a:pt x="111251" y="155448"/>
                  </a:moveTo>
                  <a:lnTo>
                    <a:pt x="81867" y="155138"/>
                  </a:lnTo>
                  <a:lnTo>
                    <a:pt x="53339" y="154114"/>
                  </a:lnTo>
                  <a:lnTo>
                    <a:pt x="25955" y="152233"/>
                  </a:lnTo>
                  <a:lnTo>
                    <a:pt x="0" y="149352"/>
                  </a:lnTo>
                </a:path>
                <a:path w="1734820" h="239394">
                  <a:moveTo>
                    <a:pt x="208787" y="211836"/>
                  </a:moveTo>
                  <a:lnTo>
                    <a:pt x="197096" y="212740"/>
                  </a:lnTo>
                  <a:lnTo>
                    <a:pt x="184975" y="213360"/>
                  </a:lnTo>
                  <a:lnTo>
                    <a:pt x="172569" y="213979"/>
                  </a:lnTo>
                  <a:lnTo>
                    <a:pt x="160019" y="214884"/>
                  </a:lnTo>
                </a:path>
                <a:path w="1734820" h="239394">
                  <a:moveTo>
                    <a:pt x="626364" y="239268"/>
                  </a:moveTo>
                  <a:lnTo>
                    <a:pt x="617767" y="236720"/>
                  </a:lnTo>
                  <a:lnTo>
                    <a:pt x="610171" y="233743"/>
                  </a:lnTo>
                  <a:lnTo>
                    <a:pt x="603432" y="230481"/>
                  </a:lnTo>
                  <a:lnTo>
                    <a:pt x="597408" y="227076"/>
                  </a:lnTo>
                </a:path>
                <a:path w="1734820" h="239394">
                  <a:moveTo>
                    <a:pt x="1167383" y="210312"/>
                  </a:moveTo>
                  <a:lnTo>
                    <a:pt x="1165860" y="214884"/>
                  </a:lnTo>
                  <a:lnTo>
                    <a:pt x="1161287" y="219456"/>
                  </a:lnTo>
                  <a:lnTo>
                    <a:pt x="1155191" y="222504"/>
                  </a:lnTo>
                </a:path>
                <a:path w="1734820" h="239394">
                  <a:moveTo>
                    <a:pt x="1399031" y="134112"/>
                  </a:moveTo>
                  <a:lnTo>
                    <a:pt x="1458682" y="142327"/>
                  </a:lnTo>
                  <a:lnTo>
                    <a:pt x="1503616" y="152971"/>
                  </a:lnTo>
                  <a:lnTo>
                    <a:pt x="1531691" y="165615"/>
                  </a:lnTo>
                  <a:lnTo>
                    <a:pt x="1540764" y="179832"/>
                  </a:lnTo>
                </a:path>
                <a:path w="1734820" h="239394">
                  <a:moveTo>
                    <a:pt x="1734311" y="83820"/>
                  </a:moveTo>
                  <a:lnTo>
                    <a:pt x="1722620" y="89249"/>
                  </a:lnTo>
                  <a:lnTo>
                    <a:pt x="1708213" y="94107"/>
                  </a:lnTo>
                  <a:lnTo>
                    <a:pt x="1691235" y="98393"/>
                  </a:lnTo>
                  <a:lnTo>
                    <a:pt x="1671827" y="102108"/>
                  </a:lnTo>
                </a:path>
                <a:path w="1734820" h="239394">
                  <a:moveTo>
                    <a:pt x="1581911" y="19812"/>
                  </a:moveTo>
                  <a:lnTo>
                    <a:pt x="1584960" y="22860"/>
                  </a:lnTo>
                  <a:lnTo>
                    <a:pt x="1586484" y="25908"/>
                  </a:lnTo>
                  <a:lnTo>
                    <a:pt x="1586484" y="27432"/>
                  </a:lnTo>
                </a:path>
                <a:path w="1734820" h="239394">
                  <a:moveTo>
                    <a:pt x="1178052" y="10668"/>
                  </a:moveTo>
                  <a:lnTo>
                    <a:pt x="1184552" y="7500"/>
                  </a:lnTo>
                  <a:lnTo>
                    <a:pt x="1192339" y="4762"/>
                  </a:lnTo>
                  <a:lnTo>
                    <a:pt x="1200983" y="2309"/>
                  </a:lnTo>
                  <a:lnTo>
                    <a:pt x="1210056" y="0"/>
                  </a:lnTo>
                </a:path>
                <a:path w="1734820" h="239394">
                  <a:moveTo>
                    <a:pt x="874776" y="15240"/>
                  </a:moveTo>
                  <a:lnTo>
                    <a:pt x="877824" y="12192"/>
                  </a:lnTo>
                  <a:lnTo>
                    <a:pt x="882395" y="9144"/>
                  </a:lnTo>
                  <a:lnTo>
                    <a:pt x="890016" y="6096"/>
                  </a:lnTo>
                </a:path>
                <a:path w="1734820" h="239394">
                  <a:moveTo>
                    <a:pt x="518160" y="18288"/>
                  </a:moveTo>
                  <a:lnTo>
                    <a:pt x="532971" y="20574"/>
                  </a:lnTo>
                  <a:lnTo>
                    <a:pt x="547496" y="22860"/>
                  </a:lnTo>
                  <a:lnTo>
                    <a:pt x="561451" y="25146"/>
                  </a:lnTo>
                  <a:lnTo>
                    <a:pt x="574547" y="27432"/>
                  </a:lnTo>
                </a:path>
                <a:path w="1734820" h="239394">
                  <a:moveTo>
                    <a:pt x="85343" y="86868"/>
                  </a:moveTo>
                  <a:lnTo>
                    <a:pt x="80771" y="83820"/>
                  </a:lnTo>
                  <a:lnTo>
                    <a:pt x="77723" y="80772"/>
                  </a:lnTo>
                  <a:lnTo>
                    <a:pt x="76199" y="77724"/>
                  </a:lnTo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564379" y="2050051"/>
            <a:ext cx="8553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19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741" y="1002250"/>
            <a:ext cx="1370965" cy="1177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dirty="0">
                <a:latin typeface="Calibri"/>
                <a:cs typeface="Calibri"/>
              </a:rPr>
              <a:t>What</a:t>
            </a:r>
            <a:r>
              <a:rPr sz="2700" spc="-12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is </a:t>
            </a:r>
            <a:r>
              <a:rPr sz="2700" spc="-10" dirty="0">
                <a:latin typeface="Calibri"/>
                <a:cs typeface="Calibri"/>
              </a:rPr>
              <a:t>Machine </a:t>
            </a:r>
            <a:r>
              <a:rPr sz="2700" spc="-25" dirty="0">
                <a:latin typeface="Calibri"/>
                <a:cs typeface="Calibri"/>
              </a:rPr>
              <a:t>Learning?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0966" y="502793"/>
            <a:ext cx="46355" cy="2263775"/>
            <a:chOff x="2370966" y="502793"/>
            <a:chExt cx="46355" cy="2263775"/>
          </a:xfrm>
        </p:grpSpPr>
        <p:sp>
          <p:nvSpPr>
            <p:cNvPr id="4" name="object 4"/>
            <p:cNvSpPr/>
            <p:nvPr/>
          </p:nvSpPr>
          <p:spPr>
            <a:xfrm>
              <a:off x="2380927" y="515112"/>
              <a:ext cx="23495" cy="2240280"/>
            </a:xfrm>
            <a:custGeom>
              <a:avLst/>
              <a:gdLst/>
              <a:ahLst/>
              <a:cxnLst/>
              <a:rect l="l" t="t" r="r" b="b"/>
              <a:pathLst>
                <a:path w="23494" h="2240280">
                  <a:moveTo>
                    <a:pt x="8569" y="1050884"/>
                  </a:moveTo>
                  <a:lnTo>
                    <a:pt x="5038" y="984041"/>
                  </a:lnTo>
                  <a:lnTo>
                    <a:pt x="2799" y="935336"/>
                  </a:lnTo>
                  <a:lnTo>
                    <a:pt x="959" y="882578"/>
                  </a:lnTo>
                  <a:lnTo>
                    <a:pt x="0" y="827287"/>
                  </a:lnTo>
                  <a:lnTo>
                    <a:pt x="399" y="770984"/>
                  </a:lnTo>
                  <a:lnTo>
                    <a:pt x="2639" y="715187"/>
                  </a:lnTo>
                  <a:lnTo>
                    <a:pt x="7197" y="661416"/>
                  </a:lnTo>
                  <a:lnTo>
                    <a:pt x="11756" y="608369"/>
                  </a:lnTo>
                  <a:lnTo>
                    <a:pt x="13995" y="553349"/>
                  </a:lnTo>
                  <a:lnTo>
                    <a:pt x="14395" y="497743"/>
                  </a:lnTo>
                  <a:lnTo>
                    <a:pt x="13436" y="442937"/>
                  </a:lnTo>
                  <a:lnTo>
                    <a:pt x="11596" y="390317"/>
                  </a:lnTo>
                  <a:lnTo>
                    <a:pt x="9357" y="341269"/>
                  </a:lnTo>
                  <a:lnTo>
                    <a:pt x="7197" y="297180"/>
                  </a:lnTo>
                  <a:lnTo>
                    <a:pt x="6457" y="247650"/>
                  </a:lnTo>
                  <a:lnTo>
                    <a:pt x="6859" y="196088"/>
                  </a:lnTo>
                  <a:lnTo>
                    <a:pt x="7769" y="144018"/>
                  </a:lnTo>
                  <a:lnTo>
                    <a:pt x="8552" y="92964"/>
                  </a:lnTo>
                  <a:lnTo>
                    <a:pt x="8573" y="44450"/>
                  </a:lnTo>
                  <a:lnTo>
                    <a:pt x="7197" y="0"/>
                  </a:lnTo>
                  <a:lnTo>
                    <a:pt x="16341" y="0"/>
                  </a:lnTo>
                  <a:lnTo>
                    <a:pt x="15812" y="61700"/>
                  </a:lnTo>
                  <a:lnTo>
                    <a:pt x="14648" y="109558"/>
                  </a:lnTo>
                  <a:lnTo>
                    <a:pt x="13484" y="150304"/>
                  </a:lnTo>
                  <a:lnTo>
                    <a:pt x="12955" y="190669"/>
                  </a:lnTo>
                  <a:lnTo>
                    <a:pt x="13696" y="237384"/>
                  </a:lnTo>
                  <a:lnTo>
                    <a:pt x="16341" y="297180"/>
                  </a:lnTo>
                  <a:lnTo>
                    <a:pt x="19853" y="370161"/>
                  </a:lnTo>
                  <a:lnTo>
                    <a:pt x="21389" y="428585"/>
                  </a:lnTo>
                  <a:lnTo>
                    <a:pt x="21169" y="475817"/>
                  </a:lnTo>
                  <a:lnTo>
                    <a:pt x="19414" y="515221"/>
                  </a:lnTo>
                  <a:lnTo>
                    <a:pt x="16341" y="550163"/>
                  </a:lnTo>
                  <a:lnTo>
                    <a:pt x="15382" y="580897"/>
                  </a:lnTo>
                  <a:lnTo>
                    <a:pt x="16875" y="623973"/>
                  </a:lnTo>
                  <a:lnTo>
                    <a:pt x="19540" y="676247"/>
                  </a:lnTo>
                  <a:lnTo>
                    <a:pt x="22100" y="734572"/>
                  </a:lnTo>
                  <a:lnTo>
                    <a:pt x="23273" y="795803"/>
                  </a:lnTo>
                  <a:lnTo>
                    <a:pt x="21780" y="856794"/>
                  </a:lnTo>
                  <a:lnTo>
                    <a:pt x="16341" y="914400"/>
                  </a:lnTo>
                  <a:lnTo>
                    <a:pt x="9886" y="972403"/>
                  </a:lnTo>
                  <a:lnTo>
                    <a:pt x="7875" y="1021305"/>
                  </a:lnTo>
                  <a:lnTo>
                    <a:pt x="8569" y="1050884"/>
                  </a:lnTo>
                  <a:close/>
                </a:path>
                <a:path w="23494" h="2240280">
                  <a:moveTo>
                    <a:pt x="10610" y="1093078"/>
                  </a:moveTo>
                  <a:lnTo>
                    <a:pt x="8912" y="1065466"/>
                  </a:lnTo>
                  <a:lnTo>
                    <a:pt x="8569" y="1050884"/>
                  </a:lnTo>
                  <a:lnTo>
                    <a:pt x="9843" y="1072896"/>
                  </a:lnTo>
                  <a:lnTo>
                    <a:pt x="10610" y="1093078"/>
                  </a:lnTo>
                  <a:close/>
                </a:path>
                <a:path w="23494" h="2240280">
                  <a:moveTo>
                    <a:pt x="10245" y="2240280"/>
                  </a:moveTo>
                  <a:lnTo>
                    <a:pt x="7197" y="2240280"/>
                  </a:lnTo>
                  <a:lnTo>
                    <a:pt x="10584" y="2194341"/>
                  </a:lnTo>
                  <a:lnTo>
                    <a:pt x="9907" y="2154202"/>
                  </a:lnTo>
                  <a:lnTo>
                    <a:pt x="7197" y="2115502"/>
                  </a:lnTo>
                  <a:lnTo>
                    <a:pt x="4488" y="2073881"/>
                  </a:lnTo>
                  <a:lnTo>
                    <a:pt x="3811" y="2024979"/>
                  </a:lnTo>
                  <a:lnTo>
                    <a:pt x="7197" y="1964436"/>
                  </a:lnTo>
                  <a:lnTo>
                    <a:pt x="11325" y="1899348"/>
                  </a:lnTo>
                  <a:lnTo>
                    <a:pt x="12277" y="1839468"/>
                  </a:lnTo>
                  <a:lnTo>
                    <a:pt x="11198" y="1784413"/>
                  </a:lnTo>
                  <a:lnTo>
                    <a:pt x="9229" y="1733804"/>
                  </a:lnTo>
                  <a:lnTo>
                    <a:pt x="7515" y="1687258"/>
                  </a:lnTo>
                  <a:lnTo>
                    <a:pt x="7294" y="1657481"/>
                  </a:lnTo>
                  <a:lnTo>
                    <a:pt x="7197" y="1600157"/>
                  </a:lnTo>
                  <a:lnTo>
                    <a:pt x="6181" y="1550585"/>
                  </a:lnTo>
                  <a:lnTo>
                    <a:pt x="4911" y="1496949"/>
                  </a:lnTo>
                  <a:lnTo>
                    <a:pt x="4149" y="1440518"/>
                  </a:lnTo>
                  <a:lnTo>
                    <a:pt x="4657" y="1382564"/>
                  </a:lnTo>
                  <a:lnTo>
                    <a:pt x="7197" y="1324355"/>
                  </a:lnTo>
                  <a:lnTo>
                    <a:pt x="10267" y="1268475"/>
                  </a:lnTo>
                  <a:lnTo>
                    <a:pt x="11939" y="1216152"/>
                  </a:lnTo>
                  <a:lnTo>
                    <a:pt x="12341" y="1166622"/>
                  </a:lnTo>
                  <a:lnTo>
                    <a:pt x="11600" y="1119124"/>
                  </a:lnTo>
                  <a:lnTo>
                    <a:pt x="10610" y="1093078"/>
                  </a:lnTo>
                  <a:lnTo>
                    <a:pt x="14542" y="1157005"/>
                  </a:lnTo>
                  <a:lnTo>
                    <a:pt x="16341" y="1213104"/>
                  </a:lnTo>
                  <a:lnTo>
                    <a:pt x="16659" y="1269089"/>
                  </a:lnTo>
                  <a:lnTo>
                    <a:pt x="15325" y="1317582"/>
                  </a:lnTo>
                  <a:lnTo>
                    <a:pt x="13484" y="1362265"/>
                  </a:lnTo>
                  <a:lnTo>
                    <a:pt x="12277" y="1406821"/>
                  </a:lnTo>
                  <a:lnTo>
                    <a:pt x="12849" y="1454933"/>
                  </a:lnTo>
                  <a:lnTo>
                    <a:pt x="16341" y="1510284"/>
                  </a:lnTo>
                  <a:lnTo>
                    <a:pt x="20260" y="1560211"/>
                  </a:lnTo>
                  <a:lnTo>
                    <a:pt x="21940" y="1608886"/>
                  </a:lnTo>
                  <a:lnTo>
                    <a:pt x="21940" y="1657481"/>
                  </a:lnTo>
                  <a:lnTo>
                    <a:pt x="20820" y="1707168"/>
                  </a:lnTo>
                  <a:lnTo>
                    <a:pt x="19141" y="1759122"/>
                  </a:lnTo>
                  <a:lnTo>
                    <a:pt x="17461" y="1814515"/>
                  </a:lnTo>
                  <a:lnTo>
                    <a:pt x="16341" y="1874520"/>
                  </a:lnTo>
                  <a:lnTo>
                    <a:pt x="15942" y="1936608"/>
                  </a:lnTo>
                  <a:lnTo>
                    <a:pt x="15008" y="1995951"/>
                  </a:lnTo>
                  <a:lnTo>
                    <a:pt x="13942" y="2052228"/>
                  </a:lnTo>
                  <a:lnTo>
                    <a:pt x="13142" y="2105119"/>
                  </a:lnTo>
                  <a:lnTo>
                    <a:pt x="13009" y="2154305"/>
                  </a:lnTo>
                  <a:lnTo>
                    <a:pt x="13942" y="2199465"/>
                  </a:lnTo>
                  <a:lnTo>
                    <a:pt x="16252" y="2238756"/>
                  </a:lnTo>
                  <a:lnTo>
                    <a:pt x="13293" y="2238756"/>
                  </a:lnTo>
                  <a:lnTo>
                    <a:pt x="10245" y="2240280"/>
                  </a:lnTo>
                  <a:close/>
                </a:path>
                <a:path w="23494" h="2240280">
                  <a:moveTo>
                    <a:pt x="16341" y="2240280"/>
                  </a:moveTo>
                  <a:lnTo>
                    <a:pt x="13293" y="2238756"/>
                  </a:lnTo>
                  <a:lnTo>
                    <a:pt x="16252" y="2238756"/>
                  </a:lnTo>
                  <a:lnTo>
                    <a:pt x="16341" y="224028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81761" y="513588"/>
              <a:ext cx="24765" cy="2242185"/>
            </a:xfrm>
            <a:custGeom>
              <a:avLst/>
              <a:gdLst/>
              <a:ahLst/>
              <a:cxnLst/>
              <a:rect l="l" t="t" r="r" b="b"/>
              <a:pathLst>
                <a:path w="24764" h="2242185">
                  <a:moveTo>
                    <a:pt x="15508" y="1524"/>
                  </a:moveTo>
                  <a:lnTo>
                    <a:pt x="13814" y="60473"/>
                  </a:lnTo>
                  <a:lnTo>
                    <a:pt x="13137" y="108373"/>
                  </a:lnTo>
                  <a:lnTo>
                    <a:pt x="13222" y="150685"/>
                  </a:lnTo>
                  <a:lnTo>
                    <a:pt x="13814" y="192870"/>
                  </a:lnTo>
                  <a:lnTo>
                    <a:pt x="14661" y="240389"/>
                  </a:lnTo>
                  <a:lnTo>
                    <a:pt x="15508" y="298704"/>
                  </a:lnTo>
                  <a:lnTo>
                    <a:pt x="16678" y="363931"/>
                  </a:lnTo>
                  <a:lnTo>
                    <a:pt x="17922" y="410138"/>
                  </a:lnTo>
                  <a:lnTo>
                    <a:pt x="18580" y="449031"/>
                  </a:lnTo>
                  <a:lnTo>
                    <a:pt x="17995" y="492312"/>
                  </a:lnTo>
                  <a:lnTo>
                    <a:pt x="15508" y="551687"/>
                  </a:lnTo>
                  <a:lnTo>
                    <a:pt x="14344" y="605662"/>
                  </a:lnTo>
                  <a:lnTo>
                    <a:pt x="15846" y="651255"/>
                  </a:lnTo>
                  <a:lnTo>
                    <a:pt x="18365" y="692276"/>
                  </a:lnTo>
                  <a:lnTo>
                    <a:pt x="20249" y="732535"/>
                  </a:lnTo>
                  <a:lnTo>
                    <a:pt x="19847" y="775842"/>
                  </a:lnTo>
                  <a:lnTo>
                    <a:pt x="15508" y="826007"/>
                  </a:lnTo>
                  <a:lnTo>
                    <a:pt x="11029" y="875313"/>
                  </a:lnTo>
                  <a:lnTo>
                    <a:pt x="8043" y="927844"/>
                  </a:lnTo>
                  <a:lnTo>
                    <a:pt x="6550" y="981602"/>
                  </a:lnTo>
                  <a:lnTo>
                    <a:pt x="6550" y="1034587"/>
                  </a:lnTo>
                  <a:lnTo>
                    <a:pt x="8043" y="1084799"/>
                  </a:lnTo>
                  <a:lnTo>
                    <a:pt x="11029" y="1130239"/>
                  </a:lnTo>
                  <a:lnTo>
                    <a:pt x="15508" y="1168907"/>
                  </a:lnTo>
                  <a:lnTo>
                    <a:pt x="18789" y="1212193"/>
                  </a:lnTo>
                  <a:lnTo>
                    <a:pt x="17878" y="1259162"/>
                  </a:lnTo>
                  <a:lnTo>
                    <a:pt x="14936" y="1308925"/>
                  </a:lnTo>
                  <a:lnTo>
                    <a:pt x="12121" y="1360593"/>
                  </a:lnTo>
                  <a:lnTo>
                    <a:pt x="11592" y="1413277"/>
                  </a:lnTo>
                  <a:lnTo>
                    <a:pt x="15508" y="1466087"/>
                  </a:lnTo>
                  <a:lnTo>
                    <a:pt x="19318" y="1518059"/>
                  </a:lnTo>
                  <a:lnTo>
                    <a:pt x="18556" y="1567405"/>
                  </a:lnTo>
                  <a:lnTo>
                    <a:pt x="15508" y="1614296"/>
                  </a:lnTo>
                  <a:lnTo>
                    <a:pt x="12460" y="1658902"/>
                  </a:lnTo>
                  <a:lnTo>
                    <a:pt x="11698" y="1701390"/>
                  </a:lnTo>
                  <a:lnTo>
                    <a:pt x="15508" y="1741932"/>
                  </a:lnTo>
                  <a:lnTo>
                    <a:pt x="19129" y="1768848"/>
                  </a:lnTo>
                  <a:lnTo>
                    <a:pt x="21799" y="1801819"/>
                  </a:lnTo>
                  <a:lnTo>
                    <a:pt x="23573" y="1840495"/>
                  </a:lnTo>
                  <a:lnTo>
                    <a:pt x="24505" y="1884529"/>
                  </a:lnTo>
                  <a:lnTo>
                    <a:pt x="24652" y="1933574"/>
                  </a:lnTo>
                  <a:lnTo>
                    <a:pt x="24067" y="1987283"/>
                  </a:lnTo>
                  <a:lnTo>
                    <a:pt x="22805" y="2045308"/>
                  </a:lnTo>
                  <a:lnTo>
                    <a:pt x="20921" y="2107301"/>
                  </a:lnTo>
                  <a:lnTo>
                    <a:pt x="18470" y="2172916"/>
                  </a:lnTo>
                  <a:lnTo>
                    <a:pt x="15508" y="2241803"/>
                  </a:lnTo>
                  <a:lnTo>
                    <a:pt x="12460" y="2241803"/>
                  </a:lnTo>
                  <a:lnTo>
                    <a:pt x="10936" y="2241803"/>
                  </a:lnTo>
                  <a:lnTo>
                    <a:pt x="6364" y="2241803"/>
                  </a:lnTo>
                  <a:lnTo>
                    <a:pt x="6258" y="2195448"/>
                  </a:lnTo>
                  <a:lnTo>
                    <a:pt x="5009" y="2142235"/>
                  </a:lnTo>
                  <a:lnTo>
                    <a:pt x="3506" y="2085212"/>
                  </a:lnTo>
                  <a:lnTo>
                    <a:pt x="2638" y="2027428"/>
                  </a:lnTo>
                  <a:lnTo>
                    <a:pt x="3295" y="1971929"/>
                  </a:lnTo>
                  <a:lnTo>
                    <a:pt x="6364" y="1921764"/>
                  </a:lnTo>
                  <a:lnTo>
                    <a:pt x="10607" y="1869228"/>
                  </a:lnTo>
                  <a:lnTo>
                    <a:pt x="12508" y="1821155"/>
                  </a:lnTo>
                  <a:lnTo>
                    <a:pt x="12289" y="1771765"/>
                  </a:lnTo>
                  <a:lnTo>
                    <a:pt x="10168" y="1715280"/>
                  </a:lnTo>
                  <a:lnTo>
                    <a:pt x="6364" y="1645919"/>
                  </a:lnTo>
                  <a:lnTo>
                    <a:pt x="4204" y="1591993"/>
                  </a:lnTo>
                  <a:lnTo>
                    <a:pt x="3831" y="1540519"/>
                  </a:lnTo>
                  <a:lnTo>
                    <a:pt x="4604" y="1490405"/>
                  </a:lnTo>
                  <a:lnTo>
                    <a:pt x="5884" y="1440557"/>
                  </a:lnTo>
                  <a:lnTo>
                    <a:pt x="7030" y="1389883"/>
                  </a:lnTo>
                  <a:lnTo>
                    <a:pt x="7403" y="1337289"/>
                  </a:lnTo>
                  <a:lnTo>
                    <a:pt x="6364" y="1281683"/>
                  </a:lnTo>
                  <a:lnTo>
                    <a:pt x="5200" y="1218811"/>
                  </a:lnTo>
                  <a:lnTo>
                    <a:pt x="5686" y="1164279"/>
                  </a:lnTo>
                  <a:lnTo>
                    <a:pt x="6935" y="1115758"/>
                  </a:lnTo>
                  <a:lnTo>
                    <a:pt x="8057" y="1070920"/>
                  </a:lnTo>
                  <a:lnTo>
                    <a:pt x="8163" y="1027437"/>
                  </a:lnTo>
                  <a:lnTo>
                    <a:pt x="6364" y="982980"/>
                  </a:lnTo>
                  <a:lnTo>
                    <a:pt x="2999" y="932675"/>
                  </a:lnTo>
                  <a:lnTo>
                    <a:pt x="658" y="887784"/>
                  </a:lnTo>
                  <a:lnTo>
                    <a:pt x="0" y="842747"/>
                  </a:lnTo>
                  <a:lnTo>
                    <a:pt x="1682" y="792004"/>
                  </a:lnTo>
                  <a:lnTo>
                    <a:pt x="6364" y="729996"/>
                  </a:lnTo>
                  <a:lnTo>
                    <a:pt x="9243" y="678775"/>
                  </a:lnTo>
                  <a:lnTo>
                    <a:pt x="9429" y="624595"/>
                  </a:lnTo>
                  <a:lnTo>
                    <a:pt x="7963" y="569722"/>
                  </a:lnTo>
                  <a:lnTo>
                    <a:pt x="5884" y="516422"/>
                  </a:lnTo>
                  <a:lnTo>
                    <a:pt x="4231" y="466961"/>
                  </a:lnTo>
                  <a:lnTo>
                    <a:pt x="4044" y="423605"/>
                  </a:lnTo>
                  <a:lnTo>
                    <a:pt x="6364" y="388619"/>
                  </a:lnTo>
                  <a:lnTo>
                    <a:pt x="9614" y="358797"/>
                  </a:lnTo>
                  <a:lnTo>
                    <a:pt x="12364" y="323207"/>
                  </a:lnTo>
                  <a:lnTo>
                    <a:pt x="14400" y="282079"/>
                  </a:lnTo>
                  <a:lnTo>
                    <a:pt x="15508" y="235648"/>
                  </a:lnTo>
                  <a:lnTo>
                    <a:pt x="15472" y="184145"/>
                  </a:lnTo>
                  <a:lnTo>
                    <a:pt x="14079" y="127801"/>
                  </a:lnTo>
                  <a:lnTo>
                    <a:pt x="11114" y="66850"/>
                  </a:lnTo>
                  <a:lnTo>
                    <a:pt x="6364" y="1524"/>
                  </a:lnTo>
                  <a:lnTo>
                    <a:pt x="9412" y="0"/>
                  </a:lnTo>
                  <a:lnTo>
                    <a:pt x="12460" y="0"/>
                  </a:lnTo>
                  <a:lnTo>
                    <a:pt x="15508" y="1524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6527" y="694410"/>
            <a:ext cx="2905760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algn="ctr">
              <a:lnSpc>
                <a:spcPts val="1510"/>
              </a:lnSpc>
              <a:spcBef>
                <a:spcPts val="295"/>
              </a:spcBef>
            </a:pPr>
            <a:r>
              <a:rPr sz="1400" b="0" dirty="0">
                <a:latin typeface="Calibri"/>
                <a:cs typeface="Calibri"/>
              </a:rPr>
              <a:t>“The</a:t>
            </a:r>
            <a:r>
              <a:rPr sz="1400" b="0" spc="-5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field</a:t>
            </a:r>
            <a:r>
              <a:rPr sz="1400" b="0" spc="-25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of</a:t>
            </a:r>
            <a:r>
              <a:rPr sz="1400" b="0" spc="-15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study</a:t>
            </a:r>
            <a:r>
              <a:rPr sz="1400" b="0" spc="-20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that</a:t>
            </a:r>
            <a:r>
              <a:rPr sz="1400" b="0" spc="-15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gives</a:t>
            </a:r>
            <a:r>
              <a:rPr sz="1400" b="0" spc="-15" dirty="0">
                <a:latin typeface="Calibri"/>
                <a:cs typeface="Calibri"/>
              </a:rPr>
              <a:t> </a:t>
            </a:r>
            <a:r>
              <a:rPr sz="1400" b="0" spc="-10" dirty="0">
                <a:latin typeface="Calibri"/>
                <a:cs typeface="Calibri"/>
              </a:rPr>
              <a:t>computers </a:t>
            </a:r>
            <a:r>
              <a:rPr sz="1400" b="0" dirty="0">
                <a:latin typeface="Calibri"/>
                <a:cs typeface="Calibri"/>
              </a:rPr>
              <a:t>the</a:t>
            </a:r>
            <a:r>
              <a:rPr sz="1400" b="0" spc="-10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ability</a:t>
            </a:r>
            <a:r>
              <a:rPr sz="1400" b="0" spc="-40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to</a:t>
            </a:r>
            <a:r>
              <a:rPr sz="1400" b="0" spc="-20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learn</a:t>
            </a:r>
            <a:r>
              <a:rPr sz="1400" b="0" spc="-30" dirty="0">
                <a:latin typeface="Calibri"/>
                <a:cs typeface="Calibri"/>
              </a:rPr>
              <a:t> </a:t>
            </a:r>
            <a:r>
              <a:rPr sz="1400" b="0" dirty="0">
                <a:latin typeface="Calibri"/>
                <a:cs typeface="Calibri"/>
              </a:rPr>
              <a:t>without</a:t>
            </a:r>
            <a:r>
              <a:rPr sz="1400" b="0" spc="-15" dirty="0">
                <a:latin typeface="Calibri"/>
                <a:cs typeface="Calibri"/>
              </a:rPr>
              <a:t> </a:t>
            </a:r>
            <a:r>
              <a:rPr sz="1400" b="0" spc="-20" dirty="0">
                <a:latin typeface="Calibri"/>
                <a:cs typeface="Calibri"/>
              </a:rPr>
              <a:t>being </a:t>
            </a:r>
            <a:r>
              <a:rPr sz="1400" b="0" dirty="0">
                <a:latin typeface="Calibri"/>
                <a:cs typeface="Calibri"/>
              </a:rPr>
              <a:t>explicitly</a:t>
            </a:r>
            <a:r>
              <a:rPr sz="1400" b="0" spc="-55" dirty="0">
                <a:latin typeface="Calibri"/>
                <a:cs typeface="Calibri"/>
              </a:rPr>
              <a:t> </a:t>
            </a:r>
            <a:r>
              <a:rPr sz="1400" b="0" spc="-10" dirty="0">
                <a:latin typeface="Calibri"/>
                <a:cs typeface="Calibri"/>
              </a:rPr>
              <a:t>programmed.“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900" b="0" i="1" dirty="0">
                <a:latin typeface="Calibri"/>
                <a:cs typeface="Calibri"/>
              </a:rPr>
              <a:t>~</a:t>
            </a:r>
            <a:r>
              <a:rPr sz="900" b="0" i="1" spc="5" dirty="0">
                <a:latin typeface="Calibri"/>
                <a:cs typeface="Calibri"/>
              </a:rPr>
              <a:t> </a:t>
            </a:r>
            <a:r>
              <a:rPr sz="900" b="0" i="1" dirty="0">
                <a:latin typeface="Calibri"/>
                <a:cs typeface="Calibri"/>
              </a:rPr>
              <a:t>Arthur</a:t>
            </a:r>
            <a:r>
              <a:rPr sz="900" b="0" i="1" spc="-25" dirty="0">
                <a:latin typeface="Calibri"/>
                <a:cs typeface="Calibri"/>
              </a:rPr>
              <a:t> </a:t>
            </a:r>
            <a:r>
              <a:rPr sz="900" b="0" i="1" dirty="0">
                <a:latin typeface="Calibri"/>
                <a:cs typeface="Calibri"/>
              </a:rPr>
              <a:t>Samuel</a:t>
            </a:r>
            <a:r>
              <a:rPr sz="900" b="0" i="1" spc="5" dirty="0">
                <a:latin typeface="Calibri"/>
                <a:cs typeface="Calibri"/>
              </a:rPr>
              <a:t> </a:t>
            </a:r>
            <a:r>
              <a:rPr sz="900" b="0" i="1" spc="-10" dirty="0">
                <a:latin typeface="Calibri"/>
                <a:cs typeface="Calibri"/>
              </a:rPr>
              <a:t>(1959)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6610" y="1720091"/>
            <a:ext cx="2763520" cy="4095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905" algn="ctr">
              <a:lnSpc>
                <a:spcPts val="969"/>
              </a:lnSpc>
              <a:spcBef>
                <a:spcPts val="220"/>
              </a:spcBef>
            </a:pPr>
            <a:r>
              <a:rPr sz="900" i="1" dirty="0">
                <a:latin typeface="Calibri"/>
                <a:cs typeface="Calibri"/>
              </a:rPr>
              <a:t>Author</a:t>
            </a:r>
            <a:r>
              <a:rPr sz="900" i="1" spc="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of</a:t>
            </a:r>
            <a:r>
              <a:rPr sz="900" i="1" spc="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first</a:t>
            </a:r>
            <a:r>
              <a:rPr sz="900" i="1" spc="-5" dirty="0">
                <a:latin typeface="Calibri"/>
                <a:cs typeface="Calibri"/>
              </a:rPr>
              <a:t> </a:t>
            </a:r>
            <a:r>
              <a:rPr sz="900" i="1" spc="-10" dirty="0">
                <a:latin typeface="Calibri"/>
                <a:cs typeface="Calibri"/>
              </a:rPr>
              <a:t>self-</a:t>
            </a:r>
            <a:r>
              <a:rPr sz="900" i="1" dirty="0">
                <a:latin typeface="Calibri"/>
                <a:cs typeface="Calibri"/>
              </a:rPr>
              <a:t>learning</a:t>
            </a:r>
            <a:r>
              <a:rPr sz="900" i="1" spc="-10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program</a:t>
            </a:r>
            <a:r>
              <a:rPr sz="900" i="1" spc="-30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to learn</a:t>
            </a:r>
            <a:r>
              <a:rPr sz="900" i="1" spc="-10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how</a:t>
            </a:r>
            <a:r>
              <a:rPr sz="900" i="1" spc="-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to</a:t>
            </a:r>
            <a:r>
              <a:rPr sz="900" i="1" spc="5" dirty="0">
                <a:latin typeface="Calibri"/>
                <a:cs typeface="Calibri"/>
              </a:rPr>
              <a:t> </a:t>
            </a:r>
            <a:r>
              <a:rPr sz="900" i="1" spc="-20" dirty="0">
                <a:latin typeface="Calibri"/>
                <a:cs typeface="Calibri"/>
              </a:rPr>
              <a:t>play</a:t>
            </a:r>
            <a:r>
              <a:rPr sz="900" i="1" dirty="0">
                <a:latin typeface="Calibri"/>
                <a:cs typeface="Calibri"/>
              </a:rPr>
              <a:t> checkers</a:t>
            </a:r>
            <a:r>
              <a:rPr sz="900" i="1" spc="-3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by</a:t>
            </a:r>
            <a:r>
              <a:rPr sz="900" i="1" spc="-20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learning</a:t>
            </a:r>
            <a:r>
              <a:rPr sz="900" i="1" spc="-3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from</a:t>
            </a:r>
            <a:r>
              <a:rPr sz="900" i="1" spc="-1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experience</a:t>
            </a:r>
            <a:r>
              <a:rPr sz="900" i="1" spc="-3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(past</a:t>
            </a:r>
            <a:r>
              <a:rPr sz="900" i="1" spc="-25" dirty="0">
                <a:latin typeface="Calibri"/>
                <a:cs typeface="Calibri"/>
              </a:rPr>
              <a:t> </a:t>
            </a:r>
            <a:r>
              <a:rPr sz="900" i="1" dirty="0">
                <a:latin typeface="Calibri"/>
                <a:cs typeface="Calibri"/>
              </a:rPr>
              <a:t>movements</a:t>
            </a:r>
            <a:r>
              <a:rPr sz="900" i="1" spc="5" dirty="0">
                <a:latin typeface="Calibri"/>
                <a:cs typeface="Calibri"/>
              </a:rPr>
              <a:t> </a:t>
            </a:r>
            <a:r>
              <a:rPr sz="900" i="1" spc="-25" dirty="0">
                <a:latin typeface="Calibri"/>
                <a:cs typeface="Calibri"/>
              </a:rPr>
              <a:t>and</a:t>
            </a:r>
            <a:r>
              <a:rPr sz="900" i="1" spc="500" dirty="0">
                <a:latin typeface="Calibri"/>
                <a:cs typeface="Calibri"/>
              </a:rPr>
              <a:t> </a:t>
            </a:r>
            <a:r>
              <a:rPr sz="900" i="1" spc="-10" dirty="0">
                <a:latin typeface="Calibri"/>
                <a:cs typeface="Calibri"/>
              </a:rPr>
              <a:t>results)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4013" y="3205970"/>
            <a:ext cx="88709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898989"/>
                </a:solidFill>
                <a:latin typeface="Calibri"/>
                <a:cs typeface="Calibri"/>
              </a:rPr>
              <a:t>©</a:t>
            </a:r>
            <a:r>
              <a:rPr sz="6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r>
              <a:rPr sz="600" spc="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898989"/>
                </a:solidFill>
                <a:latin typeface="Calibri"/>
                <a:cs typeface="Calibri"/>
              </a:rPr>
              <a:t>Sumudu</a:t>
            </a:r>
            <a:r>
              <a:rPr sz="6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898989"/>
                </a:solidFill>
                <a:latin typeface="Calibri"/>
                <a:cs typeface="Calibri"/>
              </a:rPr>
              <a:t>Tennakoon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20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8674" y="907415"/>
            <a:ext cx="3387090" cy="2307590"/>
            <a:chOff x="938674" y="907415"/>
            <a:chExt cx="3387090" cy="2307590"/>
          </a:xfrm>
        </p:grpSpPr>
        <p:sp>
          <p:nvSpPr>
            <p:cNvPr id="3" name="object 3"/>
            <p:cNvSpPr/>
            <p:nvPr/>
          </p:nvSpPr>
          <p:spPr>
            <a:xfrm>
              <a:off x="941849" y="910590"/>
              <a:ext cx="3380740" cy="2301240"/>
            </a:xfrm>
            <a:custGeom>
              <a:avLst/>
              <a:gdLst/>
              <a:ahLst/>
              <a:cxnLst/>
              <a:rect l="l" t="t" r="r" b="b"/>
              <a:pathLst>
                <a:path w="3380740" h="2301240">
                  <a:moveTo>
                    <a:pt x="2997708" y="2301239"/>
                  </a:moveTo>
                  <a:lnTo>
                    <a:pt x="382523" y="2301239"/>
                  </a:lnTo>
                  <a:lnTo>
                    <a:pt x="334428" y="2298268"/>
                  </a:lnTo>
                  <a:lnTo>
                    <a:pt x="288146" y="2289591"/>
                  </a:lnTo>
                  <a:lnTo>
                    <a:pt x="244034" y="2275562"/>
                  </a:lnTo>
                  <a:lnTo>
                    <a:pt x="202443" y="2256534"/>
                  </a:lnTo>
                  <a:lnTo>
                    <a:pt x="163729" y="2232861"/>
                  </a:lnTo>
                  <a:lnTo>
                    <a:pt x="128244" y="2204897"/>
                  </a:lnTo>
                  <a:lnTo>
                    <a:pt x="96342" y="2172995"/>
                  </a:lnTo>
                  <a:lnTo>
                    <a:pt x="68378" y="2137510"/>
                  </a:lnTo>
                  <a:lnTo>
                    <a:pt x="44705" y="2098796"/>
                  </a:lnTo>
                  <a:lnTo>
                    <a:pt x="25677" y="2057205"/>
                  </a:lnTo>
                  <a:lnTo>
                    <a:pt x="11648" y="2013092"/>
                  </a:lnTo>
                  <a:lnTo>
                    <a:pt x="2971" y="1966811"/>
                  </a:lnTo>
                  <a:lnTo>
                    <a:pt x="0" y="1918715"/>
                  </a:lnTo>
                  <a:lnTo>
                    <a:pt x="0" y="384048"/>
                  </a:lnTo>
                  <a:lnTo>
                    <a:pt x="2971" y="335926"/>
                  </a:lnTo>
                  <a:lnTo>
                    <a:pt x="11648" y="289573"/>
                  </a:lnTo>
                  <a:lnTo>
                    <a:pt x="25677" y="245352"/>
                  </a:lnTo>
                  <a:lnTo>
                    <a:pt x="44705" y="203623"/>
                  </a:lnTo>
                  <a:lnTo>
                    <a:pt x="68378" y="164750"/>
                  </a:lnTo>
                  <a:lnTo>
                    <a:pt x="96342" y="129093"/>
                  </a:lnTo>
                  <a:lnTo>
                    <a:pt x="128244" y="97017"/>
                  </a:lnTo>
                  <a:lnTo>
                    <a:pt x="163729" y="68881"/>
                  </a:lnTo>
                  <a:lnTo>
                    <a:pt x="202443" y="45049"/>
                  </a:lnTo>
                  <a:lnTo>
                    <a:pt x="244034" y="25883"/>
                  </a:lnTo>
                  <a:lnTo>
                    <a:pt x="288146" y="11745"/>
                  </a:lnTo>
                  <a:lnTo>
                    <a:pt x="334428" y="2996"/>
                  </a:lnTo>
                  <a:lnTo>
                    <a:pt x="382523" y="0"/>
                  </a:lnTo>
                  <a:lnTo>
                    <a:pt x="2997708" y="0"/>
                  </a:lnTo>
                  <a:lnTo>
                    <a:pt x="3045803" y="2996"/>
                  </a:lnTo>
                  <a:lnTo>
                    <a:pt x="3092084" y="11745"/>
                  </a:lnTo>
                  <a:lnTo>
                    <a:pt x="3136197" y="25883"/>
                  </a:lnTo>
                  <a:lnTo>
                    <a:pt x="3177788" y="45049"/>
                  </a:lnTo>
                  <a:lnTo>
                    <a:pt x="3216502" y="68881"/>
                  </a:lnTo>
                  <a:lnTo>
                    <a:pt x="3251987" y="97017"/>
                  </a:lnTo>
                  <a:lnTo>
                    <a:pt x="3283889" y="129093"/>
                  </a:lnTo>
                  <a:lnTo>
                    <a:pt x="3311853" y="164750"/>
                  </a:lnTo>
                  <a:lnTo>
                    <a:pt x="3335526" y="203623"/>
                  </a:lnTo>
                  <a:lnTo>
                    <a:pt x="3354554" y="245352"/>
                  </a:lnTo>
                  <a:lnTo>
                    <a:pt x="3368583" y="289573"/>
                  </a:lnTo>
                  <a:lnTo>
                    <a:pt x="3377261" y="335926"/>
                  </a:lnTo>
                  <a:lnTo>
                    <a:pt x="3380232" y="384048"/>
                  </a:lnTo>
                  <a:lnTo>
                    <a:pt x="3380232" y="1918715"/>
                  </a:lnTo>
                  <a:lnTo>
                    <a:pt x="3377261" y="1966811"/>
                  </a:lnTo>
                  <a:lnTo>
                    <a:pt x="3368583" y="2013092"/>
                  </a:lnTo>
                  <a:lnTo>
                    <a:pt x="3354554" y="2057205"/>
                  </a:lnTo>
                  <a:lnTo>
                    <a:pt x="3335526" y="2098796"/>
                  </a:lnTo>
                  <a:lnTo>
                    <a:pt x="3311853" y="2137510"/>
                  </a:lnTo>
                  <a:lnTo>
                    <a:pt x="3283889" y="2172995"/>
                  </a:lnTo>
                  <a:lnTo>
                    <a:pt x="3251987" y="2204897"/>
                  </a:lnTo>
                  <a:lnTo>
                    <a:pt x="3216502" y="2232861"/>
                  </a:lnTo>
                  <a:lnTo>
                    <a:pt x="3177788" y="2256534"/>
                  </a:lnTo>
                  <a:lnTo>
                    <a:pt x="3136197" y="2275562"/>
                  </a:lnTo>
                  <a:lnTo>
                    <a:pt x="3092084" y="2289591"/>
                  </a:lnTo>
                  <a:lnTo>
                    <a:pt x="3045803" y="2298268"/>
                  </a:lnTo>
                  <a:lnTo>
                    <a:pt x="2997708" y="230123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1849" y="910590"/>
              <a:ext cx="3380740" cy="2301240"/>
            </a:xfrm>
            <a:custGeom>
              <a:avLst/>
              <a:gdLst/>
              <a:ahLst/>
              <a:cxnLst/>
              <a:rect l="l" t="t" r="r" b="b"/>
              <a:pathLst>
                <a:path w="3380740" h="2301240">
                  <a:moveTo>
                    <a:pt x="0" y="384048"/>
                  </a:moveTo>
                  <a:lnTo>
                    <a:pt x="2971" y="335926"/>
                  </a:lnTo>
                  <a:lnTo>
                    <a:pt x="11648" y="289573"/>
                  </a:lnTo>
                  <a:lnTo>
                    <a:pt x="25677" y="245352"/>
                  </a:lnTo>
                  <a:lnTo>
                    <a:pt x="44705" y="203623"/>
                  </a:lnTo>
                  <a:lnTo>
                    <a:pt x="68378" y="164750"/>
                  </a:lnTo>
                  <a:lnTo>
                    <a:pt x="96342" y="129093"/>
                  </a:lnTo>
                  <a:lnTo>
                    <a:pt x="128244" y="97017"/>
                  </a:lnTo>
                  <a:lnTo>
                    <a:pt x="163729" y="68881"/>
                  </a:lnTo>
                  <a:lnTo>
                    <a:pt x="202443" y="45049"/>
                  </a:lnTo>
                  <a:lnTo>
                    <a:pt x="244034" y="25883"/>
                  </a:lnTo>
                  <a:lnTo>
                    <a:pt x="288146" y="11745"/>
                  </a:lnTo>
                  <a:lnTo>
                    <a:pt x="334428" y="2996"/>
                  </a:lnTo>
                  <a:lnTo>
                    <a:pt x="382523" y="0"/>
                  </a:lnTo>
                  <a:lnTo>
                    <a:pt x="2997708" y="0"/>
                  </a:lnTo>
                  <a:lnTo>
                    <a:pt x="3045803" y="2996"/>
                  </a:lnTo>
                  <a:lnTo>
                    <a:pt x="3092084" y="11745"/>
                  </a:lnTo>
                  <a:lnTo>
                    <a:pt x="3136197" y="25883"/>
                  </a:lnTo>
                  <a:lnTo>
                    <a:pt x="3177788" y="45049"/>
                  </a:lnTo>
                  <a:lnTo>
                    <a:pt x="3216502" y="68881"/>
                  </a:lnTo>
                  <a:lnTo>
                    <a:pt x="3251987" y="97017"/>
                  </a:lnTo>
                  <a:lnTo>
                    <a:pt x="3283889" y="129093"/>
                  </a:lnTo>
                  <a:lnTo>
                    <a:pt x="3311853" y="164750"/>
                  </a:lnTo>
                  <a:lnTo>
                    <a:pt x="3335526" y="203623"/>
                  </a:lnTo>
                  <a:lnTo>
                    <a:pt x="3354554" y="245352"/>
                  </a:lnTo>
                  <a:lnTo>
                    <a:pt x="3368583" y="289573"/>
                  </a:lnTo>
                  <a:lnTo>
                    <a:pt x="3377261" y="335926"/>
                  </a:lnTo>
                  <a:lnTo>
                    <a:pt x="3380232" y="384048"/>
                  </a:lnTo>
                  <a:lnTo>
                    <a:pt x="3380232" y="1918715"/>
                  </a:lnTo>
                  <a:lnTo>
                    <a:pt x="3377261" y="1966811"/>
                  </a:lnTo>
                  <a:lnTo>
                    <a:pt x="3368583" y="2013092"/>
                  </a:lnTo>
                  <a:lnTo>
                    <a:pt x="3354554" y="2057205"/>
                  </a:lnTo>
                  <a:lnTo>
                    <a:pt x="3335526" y="2098796"/>
                  </a:lnTo>
                  <a:lnTo>
                    <a:pt x="3311853" y="2137510"/>
                  </a:lnTo>
                  <a:lnTo>
                    <a:pt x="3283889" y="2172995"/>
                  </a:lnTo>
                  <a:lnTo>
                    <a:pt x="3251987" y="2204897"/>
                  </a:lnTo>
                  <a:lnTo>
                    <a:pt x="3216502" y="2232861"/>
                  </a:lnTo>
                  <a:lnTo>
                    <a:pt x="3177788" y="2256534"/>
                  </a:lnTo>
                  <a:lnTo>
                    <a:pt x="3136197" y="2275562"/>
                  </a:lnTo>
                  <a:lnTo>
                    <a:pt x="3092084" y="2289591"/>
                  </a:lnTo>
                  <a:lnTo>
                    <a:pt x="3045803" y="2298268"/>
                  </a:lnTo>
                  <a:lnTo>
                    <a:pt x="2997708" y="2301239"/>
                  </a:lnTo>
                  <a:lnTo>
                    <a:pt x="382523" y="2301239"/>
                  </a:lnTo>
                  <a:lnTo>
                    <a:pt x="334428" y="2298268"/>
                  </a:lnTo>
                  <a:lnTo>
                    <a:pt x="288146" y="2289591"/>
                  </a:lnTo>
                  <a:lnTo>
                    <a:pt x="244034" y="2275562"/>
                  </a:lnTo>
                  <a:lnTo>
                    <a:pt x="202443" y="2256534"/>
                  </a:lnTo>
                  <a:lnTo>
                    <a:pt x="163729" y="2232861"/>
                  </a:lnTo>
                  <a:lnTo>
                    <a:pt x="128244" y="2204897"/>
                  </a:lnTo>
                  <a:lnTo>
                    <a:pt x="96342" y="2172995"/>
                  </a:lnTo>
                  <a:lnTo>
                    <a:pt x="68378" y="2137510"/>
                  </a:lnTo>
                  <a:lnTo>
                    <a:pt x="44705" y="2098796"/>
                  </a:lnTo>
                  <a:lnTo>
                    <a:pt x="25677" y="2057205"/>
                  </a:lnTo>
                  <a:lnTo>
                    <a:pt x="11648" y="2013092"/>
                  </a:lnTo>
                  <a:lnTo>
                    <a:pt x="2971" y="1966811"/>
                  </a:lnTo>
                  <a:lnTo>
                    <a:pt x="0" y="1918715"/>
                  </a:lnTo>
                  <a:lnTo>
                    <a:pt x="0" y="384048"/>
                  </a:lnTo>
                  <a:close/>
                </a:path>
              </a:pathLst>
            </a:custGeom>
            <a:ln w="6096">
              <a:solidFill>
                <a:srgbClr val="AE59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87644" y="1021353"/>
            <a:ext cx="2051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Artificial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Intelligence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(AI)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/>
              <a:t>Machine</a:t>
            </a:r>
            <a:r>
              <a:rPr sz="2200" spc="-20" dirty="0"/>
              <a:t> </a:t>
            </a:r>
            <a:r>
              <a:rPr sz="2200" spc="-60" dirty="0"/>
              <a:t>Learning/Deep</a:t>
            </a:r>
            <a:r>
              <a:rPr sz="2200" spc="-30" dirty="0"/>
              <a:t> </a:t>
            </a:r>
            <a:r>
              <a:rPr sz="2200" spc="-45" dirty="0"/>
              <a:t>Learning/AI</a:t>
            </a:r>
            <a:endParaRPr sz="2200"/>
          </a:p>
        </p:txBody>
      </p:sp>
      <p:grpSp>
        <p:nvGrpSpPr>
          <p:cNvPr id="7" name="object 7"/>
          <p:cNvGrpSpPr/>
          <p:nvPr/>
        </p:nvGrpSpPr>
        <p:grpSpPr>
          <a:xfrm>
            <a:off x="1635142" y="1488059"/>
            <a:ext cx="2569845" cy="1616075"/>
            <a:chOff x="1635142" y="1488059"/>
            <a:chExt cx="2569845" cy="1616075"/>
          </a:xfrm>
        </p:grpSpPr>
        <p:sp>
          <p:nvSpPr>
            <p:cNvPr id="8" name="object 8"/>
            <p:cNvSpPr/>
            <p:nvPr/>
          </p:nvSpPr>
          <p:spPr>
            <a:xfrm>
              <a:off x="1638317" y="1491234"/>
              <a:ext cx="2563495" cy="1609725"/>
            </a:xfrm>
            <a:custGeom>
              <a:avLst/>
              <a:gdLst/>
              <a:ahLst/>
              <a:cxnLst/>
              <a:rect l="l" t="t" r="r" b="b"/>
              <a:pathLst>
                <a:path w="2563495" h="1609725">
                  <a:moveTo>
                    <a:pt x="2295144" y="1609344"/>
                  </a:moveTo>
                  <a:lnTo>
                    <a:pt x="268224" y="1609344"/>
                  </a:lnTo>
                  <a:lnTo>
                    <a:pt x="220091" y="1605062"/>
                  </a:lnTo>
                  <a:lnTo>
                    <a:pt x="174756" y="1592703"/>
                  </a:lnTo>
                  <a:lnTo>
                    <a:pt x="132983" y="1572993"/>
                  </a:lnTo>
                  <a:lnTo>
                    <a:pt x="95537" y="1546661"/>
                  </a:lnTo>
                  <a:lnTo>
                    <a:pt x="63184" y="1514433"/>
                  </a:lnTo>
                  <a:lnTo>
                    <a:pt x="36688" y="1477038"/>
                  </a:lnTo>
                  <a:lnTo>
                    <a:pt x="16816" y="1435202"/>
                  </a:lnTo>
                  <a:lnTo>
                    <a:pt x="4331" y="1389653"/>
                  </a:lnTo>
                  <a:lnTo>
                    <a:pt x="0" y="1341119"/>
                  </a:lnTo>
                  <a:lnTo>
                    <a:pt x="0" y="268224"/>
                  </a:ln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2295144" y="0"/>
                  </a:lnTo>
                  <a:lnTo>
                    <a:pt x="2343276" y="4331"/>
                  </a:lnTo>
                  <a:lnTo>
                    <a:pt x="2388611" y="16816"/>
                  </a:lnTo>
                  <a:lnTo>
                    <a:pt x="2430384" y="36688"/>
                  </a:lnTo>
                  <a:lnTo>
                    <a:pt x="2467830" y="63184"/>
                  </a:lnTo>
                  <a:lnTo>
                    <a:pt x="2500183" y="95537"/>
                  </a:lnTo>
                  <a:lnTo>
                    <a:pt x="2526679" y="132983"/>
                  </a:lnTo>
                  <a:lnTo>
                    <a:pt x="2546551" y="174756"/>
                  </a:lnTo>
                  <a:lnTo>
                    <a:pt x="2559036" y="220091"/>
                  </a:lnTo>
                  <a:lnTo>
                    <a:pt x="2563367" y="268224"/>
                  </a:lnTo>
                  <a:lnTo>
                    <a:pt x="2563367" y="1341119"/>
                  </a:lnTo>
                  <a:lnTo>
                    <a:pt x="2559036" y="1389653"/>
                  </a:lnTo>
                  <a:lnTo>
                    <a:pt x="2546551" y="1435202"/>
                  </a:lnTo>
                  <a:lnTo>
                    <a:pt x="2526679" y="1477038"/>
                  </a:lnTo>
                  <a:lnTo>
                    <a:pt x="2500183" y="1514433"/>
                  </a:lnTo>
                  <a:lnTo>
                    <a:pt x="2467830" y="1546661"/>
                  </a:lnTo>
                  <a:lnTo>
                    <a:pt x="2430384" y="1572993"/>
                  </a:lnTo>
                  <a:lnTo>
                    <a:pt x="2388611" y="1592703"/>
                  </a:lnTo>
                  <a:lnTo>
                    <a:pt x="2343276" y="1605062"/>
                  </a:lnTo>
                  <a:lnTo>
                    <a:pt x="2295144" y="160934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8317" y="1491234"/>
              <a:ext cx="2563495" cy="1609725"/>
            </a:xfrm>
            <a:custGeom>
              <a:avLst/>
              <a:gdLst/>
              <a:ahLst/>
              <a:cxnLst/>
              <a:rect l="l" t="t" r="r" b="b"/>
              <a:pathLst>
                <a:path w="2563495" h="1609725">
                  <a:moveTo>
                    <a:pt x="0" y="268224"/>
                  </a:move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2295144" y="0"/>
                  </a:lnTo>
                  <a:lnTo>
                    <a:pt x="2343276" y="4331"/>
                  </a:lnTo>
                  <a:lnTo>
                    <a:pt x="2388611" y="16816"/>
                  </a:lnTo>
                  <a:lnTo>
                    <a:pt x="2430384" y="36688"/>
                  </a:lnTo>
                  <a:lnTo>
                    <a:pt x="2467830" y="63184"/>
                  </a:lnTo>
                  <a:lnTo>
                    <a:pt x="2500183" y="95537"/>
                  </a:lnTo>
                  <a:lnTo>
                    <a:pt x="2526679" y="132983"/>
                  </a:lnTo>
                  <a:lnTo>
                    <a:pt x="2546551" y="174756"/>
                  </a:lnTo>
                  <a:lnTo>
                    <a:pt x="2559036" y="220091"/>
                  </a:lnTo>
                  <a:lnTo>
                    <a:pt x="2563367" y="268224"/>
                  </a:lnTo>
                  <a:lnTo>
                    <a:pt x="2563367" y="1341119"/>
                  </a:lnTo>
                  <a:lnTo>
                    <a:pt x="2559036" y="1389653"/>
                  </a:lnTo>
                  <a:lnTo>
                    <a:pt x="2546551" y="1435202"/>
                  </a:lnTo>
                  <a:lnTo>
                    <a:pt x="2526679" y="1477038"/>
                  </a:lnTo>
                  <a:lnTo>
                    <a:pt x="2500183" y="1514433"/>
                  </a:lnTo>
                  <a:lnTo>
                    <a:pt x="2467830" y="1546661"/>
                  </a:lnTo>
                  <a:lnTo>
                    <a:pt x="2430384" y="1572993"/>
                  </a:lnTo>
                  <a:lnTo>
                    <a:pt x="2388611" y="1592703"/>
                  </a:lnTo>
                  <a:lnTo>
                    <a:pt x="2343276" y="1605062"/>
                  </a:lnTo>
                  <a:lnTo>
                    <a:pt x="2295144" y="1609344"/>
                  </a:lnTo>
                  <a:lnTo>
                    <a:pt x="268224" y="1609344"/>
                  </a:lnTo>
                  <a:lnTo>
                    <a:pt x="220091" y="1605062"/>
                  </a:lnTo>
                  <a:lnTo>
                    <a:pt x="174756" y="1592703"/>
                  </a:lnTo>
                  <a:lnTo>
                    <a:pt x="132983" y="1572993"/>
                  </a:lnTo>
                  <a:lnTo>
                    <a:pt x="95537" y="1546661"/>
                  </a:lnTo>
                  <a:lnTo>
                    <a:pt x="63184" y="1514433"/>
                  </a:lnTo>
                  <a:lnTo>
                    <a:pt x="36688" y="1477038"/>
                  </a:lnTo>
                  <a:lnTo>
                    <a:pt x="16816" y="1435202"/>
                  </a:lnTo>
                  <a:lnTo>
                    <a:pt x="4331" y="1389653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6096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50546" y="1568460"/>
            <a:ext cx="19297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(ML)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7494" y="2070227"/>
            <a:ext cx="1189355" cy="928369"/>
            <a:chOff x="2927494" y="2070227"/>
            <a:chExt cx="1189355" cy="928369"/>
          </a:xfrm>
        </p:grpSpPr>
        <p:sp>
          <p:nvSpPr>
            <p:cNvPr id="12" name="object 12"/>
            <p:cNvSpPr/>
            <p:nvPr/>
          </p:nvSpPr>
          <p:spPr>
            <a:xfrm>
              <a:off x="2930669" y="2073402"/>
              <a:ext cx="1183005" cy="922019"/>
            </a:xfrm>
            <a:custGeom>
              <a:avLst/>
              <a:gdLst/>
              <a:ahLst/>
              <a:cxnLst/>
              <a:rect l="l" t="t" r="r" b="b"/>
              <a:pathLst>
                <a:path w="1183004" h="922019">
                  <a:moveTo>
                    <a:pt x="1028700" y="922019"/>
                  </a:moveTo>
                  <a:lnTo>
                    <a:pt x="153924" y="922019"/>
                  </a:lnTo>
                  <a:lnTo>
                    <a:pt x="105143" y="914204"/>
                  </a:lnTo>
                  <a:lnTo>
                    <a:pt x="62874" y="892417"/>
                  </a:lnTo>
                  <a:lnTo>
                    <a:pt x="29602" y="859145"/>
                  </a:lnTo>
                  <a:lnTo>
                    <a:pt x="7815" y="816876"/>
                  </a:lnTo>
                  <a:lnTo>
                    <a:pt x="0" y="768096"/>
                  </a:lnTo>
                  <a:lnTo>
                    <a:pt x="0" y="153924"/>
                  </a:lnTo>
                  <a:lnTo>
                    <a:pt x="7815" y="105143"/>
                  </a:lnTo>
                  <a:lnTo>
                    <a:pt x="29602" y="62874"/>
                  </a:lnTo>
                  <a:lnTo>
                    <a:pt x="62874" y="29602"/>
                  </a:lnTo>
                  <a:lnTo>
                    <a:pt x="105143" y="7815"/>
                  </a:lnTo>
                  <a:lnTo>
                    <a:pt x="153924" y="0"/>
                  </a:lnTo>
                  <a:lnTo>
                    <a:pt x="1028700" y="0"/>
                  </a:lnTo>
                  <a:lnTo>
                    <a:pt x="1077480" y="7815"/>
                  </a:lnTo>
                  <a:lnTo>
                    <a:pt x="1119749" y="29602"/>
                  </a:lnTo>
                  <a:lnTo>
                    <a:pt x="1153021" y="62874"/>
                  </a:lnTo>
                  <a:lnTo>
                    <a:pt x="1174808" y="105143"/>
                  </a:lnTo>
                  <a:lnTo>
                    <a:pt x="1182624" y="153924"/>
                  </a:lnTo>
                  <a:lnTo>
                    <a:pt x="1182624" y="768096"/>
                  </a:lnTo>
                  <a:lnTo>
                    <a:pt x="1174808" y="816876"/>
                  </a:lnTo>
                  <a:lnTo>
                    <a:pt x="1153021" y="859145"/>
                  </a:lnTo>
                  <a:lnTo>
                    <a:pt x="1119749" y="892417"/>
                  </a:lnTo>
                  <a:lnTo>
                    <a:pt x="1077480" y="914204"/>
                  </a:lnTo>
                  <a:lnTo>
                    <a:pt x="1028700" y="922019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0669" y="2073402"/>
              <a:ext cx="1183005" cy="922019"/>
            </a:xfrm>
            <a:custGeom>
              <a:avLst/>
              <a:gdLst/>
              <a:ahLst/>
              <a:cxnLst/>
              <a:rect l="l" t="t" r="r" b="b"/>
              <a:pathLst>
                <a:path w="1183004" h="922019">
                  <a:moveTo>
                    <a:pt x="0" y="153924"/>
                  </a:moveTo>
                  <a:lnTo>
                    <a:pt x="7815" y="105143"/>
                  </a:lnTo>
                  <a:lnTo>
                    <a:pt x="29602" y="62874"/>
                  </a:lnTo>
                  <a:lnTo>
                    <a:pt x="62874" y="29602"/>
                  </a:lnTo>
                  <a:lnTo>
                    <a:pt x="105143" y="7815"/>
                  </a:lnTo>
                  <a:lnTo>
                    <a:pt x="153924" y="0"/>
                  </a:lnTo>
                  <a:lnTo>
                    <a:pt x="1028700" y="0"/>
                  </a:lnTo>
                  <a:lnTo>
                    <a:pt x="1077480" y="7815"/>
                  </a:lnTo>
                  <a:lnTo>
                    <a:pt x="1119749" y="29602"/>
                  </a:lnTo>
                  <a:lnTo>
                    <a:pt x="1153021" y="62874"/>
                  </a:lnTo>
                  <a:lnTo>
                    <a:pt x="1174808" y="105143"/>
                  </a:lnTo>
                  <a:lnTo>
                    <a:pt x="1182624" y="153924"/>
                  </a:lnTo>
                  <a:lnTo>
                    <a:pt x="1182624" y="768096"/>
                  </a:lnTo>
                  <a:lnTo>
                    <a:pt x="1174808" y="816876"/>
                  </a:lnTo>
                  <a:lnTo>
                    <a:pt x="1153021" y="859145"/>
                  </a:lnTo>
                  <a:lnTo>
                    <a:pt x="1119749" y="892417"/>
                  </a:lnTo>
                  <a:lnTo>
                    <a:pt x="1077480" y="914204"/>
                  </a:lnTo>
                  <a:lnTo>
                    <a:pt x="1028700" y="922019"/>
                  </a:lnTo>
                  <a:lnTo>
                    <a:pt x="153924" y="922019"/>
                  </a:lnTo>
                  <a:lnTo>
                    <a:pt x="105143" y="914204"/>
                  </a:lnTo>
                  <a:lnTo>
                    <a:pt x="62874" y="892417"/>
                  </a:lnTo>
                  <a:lnTo>
                    <a:pt x="29602" y="859145"/>
                  </a:lnTo>
                  <a:lnTo>
                    <a:pt x="7815" y="816876"/>
                  </a:lnTo>
                  <a:lnTo>
                    <a:pt x="0" y="768096"/>
                  </a:lnTo>
                  <a:lnTo>
                    <a:pt x="0" y="153924"/>
                  </a:lnTo>
                  <a:close/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62766" y="2120112"/>
            <a:ext cx="920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06770" y="2070227"/>
            <a:ext cx="1190625" cy="928369"/>
            <a:chOff x="1706770" y="2070227"/>
            <a:chExt cx="1190625" cy="928369"/>
          </a:xfrm>
        </p:grpSpPr>
        <p:sp>
          <p:nvSpPr>
            <p:cNvPr id="16" name="object 16"/>
            <p:cNvSpPr/>
            <p:nvPr/>
          </p:nvSpPr>
          <p:spPr>
            <a:xfrm>
              <a:off x="1709945" y="2073402"/>
              <a:ext cx="1184275" cy="922019"/>
            </a:xfrm>
            <a:custGeom>
              <a:avLst/>
              <a:gdLst/>
              <a:ahLst/>
              <a:cxnLst/>
              <a:rect l="l" t="t" r="r" b="b"/>
              <a:pathLst>
                <a:path w="1184275" h="922019">
                  <a:moveTo>
                    <a:pt x="1030224" y="922019"/>
                  </a:moveTo>
                  <a:lnTo>
                    <a:pt x="153924" y="922019"/>
                  </a:lnTo>
                  <a:lnTo>
                    <a:pt x="105729" y="914204"/>
                  </a:lnTo>
                  <a:lnTo>
                    <a:pt x="63532" y="892417"/>
                  </a:lnTo>
                  <a:lnTo>
                    <a:pt x="30041" y="859145"/>
                  </a:lnTo>
                  <a:lnTo>
                    <a:pt x="7961" y="816876"/>
                  </a:lnTo>
                  <a:lnTo>
                    <a:pt x="0" y="768096"/>
                  </a:lnTo>
                  <a:lnTo>
                    <a:pt x="0" y="153924"/>
                  </a:lnTo>
                  <a:lnTo>
                    <a:pt x="7961" y="105143"/>
                  </a:lnTo>
                  <a:lnTo>
                    <a:pt x="30041" y="62874"/>
                  </a:lnTo>
                  <a:lnTo>
                    <a:pt x="63532" y="29602"/>
                  </a:lnTo>
                  <a:lnTo>
                    <a:pt x="105729" y="7815"/>
                  </a:lnTo>
                  <a:lnTo>
                    <a:pt x="153924" y="0"/>
                  </a:lnTo>
                  <a:lnTo>
                    <a:pt x="1030224" y="0"/>
                  </a:lnTo>
                  <a:lnTo>
                    <a:pt x="1078418" y="7815"/>
                  </a:lnTo>
                  <a:lnTo>
                    <a:pt x="1120615" y="29602"/>
                  </a:lnTo>
                  <a:lnTo>
                    <a:pt x="1154106" y="62874"/>
                  </a:lnTo>
                  <a:lnTo>
                    <a:pt x="1176186" y="105143"/>
                  </a:lnTo>
                  <a:lnTo>
                    <a:pt x="1184148" y="153924"/>
                  </a:lnTo>
                  <a:lnTo>
                    <a:pt x="1184148" y="768096"/>
                  </a:lnTo>
                  <a:lnTo>
                    <a:pt x="1176186" y="816876"/>
                  </a:lnTo>
                  <a:lnTo>
                    <a:pt x="1154106" y="859145"/>
                  </a:lnTo>
                  <a:lnTo>
                    <a:pt x="1120615" y="892417"/>
                  </a:lnTo>
                  <a:lnTo>
                    <a:pt x="1078418" y="914204"/>
                  </a:lnTo>
                  <a:lnTo>
                    <a:pt x="1030224" y="922019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9945" y="2073402"/>
              <a:ext cx="1184275" cy="922019"/>
            </a:xfrm>
            <a:custGeom>
              <a:avLst/>
              <a:gdLst/>
              <a:ahLst/>
              <a:cxnLst/>
              <a:rect l="l" t="t" r="r" b="b"/>
              <a:pathLst>
                <a:path w="1184275" h="922019">
                  <a:moveTo>
                    <a:pt x="0" y="153924"/>
                  </a:moveTo>
                  <a:lnTo>
                    <a:pt x="7961" y="105143"/>
                  </a:lnTo>
                  <a:lnTo>
                    <a:pt x="30041" y="62874"/>
                  </a:lnTo>
                  <a:lnTo>
                    <a:pt x="63532" y="29602"/>
                  </a:lnTo>
                  <a:lnTo>
                    <a:pt x="105729" y="7815"/>
                  </a:lnTo>
                  <a:lnTo>
                    <a:pt x="153924" y="0"/>
                  </a:lnTo>
                  <a:lnTo>
                    <a:pt x="1030224" y="0"/>
                  </a:lnTo>
                  <a:lnTo>
                    <a:pt x="1078418" y="7815"/>
                  </a:lnTo>
                  <a:lnTo>
                    <a:pt x="1120615" y="29602"/>
                  </a:lnTo>
                  <a:lnTo>
                    <a:pt x="1154106" y="62874"/>
                  </a:lnTo>
                  <a:lnTo>
                    <a:pt x="1176186" y="105143"/>
                  </a:lnTo>
                  <a:lnTo>
                    <a:pt x="1184148" y="153924"/>
                  </a:lnTo>
                  <a:lnTo>
                    <a:pt x="1184148" y="768096"/>
                  </a:lnTo>
                  <a:lnTo>
                    <a:pt x="1176186" y="816876"/>
                  </a:lnTo>
                  <a:lnTo>
                    <a:pt x="1154106" y="859145"/>
                  </a:lnTo>
                  <a:lnTo>
                    <a:pt x="1120615" y="892417"/>
                  </a:lnTo>
                  <a:lnTo>
                    <a:pt x="1078418" y="914204"/>
                  </a:lnTo>
                  <a:lnTo>
                    <a:pt x="1030224" y="922019"/>
                  </a:lnTo>
                  <a:lnTo>
                    <a:pt x="153924" y="922019"/>
                  </a:lnTo>
                  <a:lnTo>
                    <a:pt x="105729" y="914204"/>
                  </a:lnTo>
                  <a:lnTo>
                    <a:pt x="63532" y="892417"/>
                  </a:lnTo>
                  <a:lnTo>
                    <a:pt x="30041" y="859145"/>
                  </a:lnTo>
                  <a:lnTo>
                    <a:pt x="7961" y="816876"/>
                  </a:lnTo>
                  <a:lnTo>
                    <a:pt x="0" y="768096"/>
                  </a:lnTo>
                  <a:lnTo>
                    <a:pt x="0" y="153924"/>
                  </a:lnTo>
                  <a:close/>
                </a:path>
              </a:pathLst>
            </a:custGeom>
            <a:ln w="6096">
              <a:solidFill>
                <a:srgbClr val="507E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18206" y="2120112"/>
            <a:ext cx="769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Classical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985" y="2396490"/>
            <a:ext cx="3400425" cy="1035050"/>
            <a:chOff x="124985" y="2396490"/>
            <a:chExt cx="3400425" cy="10350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85" y="2396490"/>
              <a:ext cx="3400043" cy="10347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9369" y="2398014"/>
              <a:ext cx="3348354" cy="1033780"/>
            </a:xfrm>
            <a:custGeom>
              <a:avLst/>
              <a:gdLst/>
              <a:ahLst/>
              <a:cxnLst/>
              <a:rect l="l" t="t" r="r" b="b"/>
              <a:pathLst>
                <a:path w="3348354" h="1033779">
                  <a:moveTo>
                    <a:pt x="6096" y="1033271"/>
                  </a:moveTo>
                  <a:lnTo>
                    <a:pt x="0" y="1031747"/>
                  </a:lnTo>
                  <a:lnTo>
                    <a:pt x="6096" y="1007363"/>
                  </a:lnTo>
                  <a:lnTo>
                    <a:pt x="12191" y="1008887"/>
                  </a:lnTo>
                  <a:lnTo>
                    <a:pt x="6096" y="1033271"/>
                  </a:lnTo>
                  <a:close/>
                </a:path>
                <a:path w="3348354" h="1033779">
                  <a:moveTo>
                    <a:pt x="16764" y="990600"/>
                  </a:moveTo>
                  <a:lnTo>
                    <a:pt x="10668" y="989076"/>
                  </a:lnTo>
                  <a:lnTo>
                    <a:pt x="10668" y="986027"/>
                  </a:lnTo>
                  <a:lnTo>
                    <a:pt x="18287" y="964692"/>
                  </a:lnTo>
                  <a:lnTo>
                    <a:pt x="24383" y="966215"/>
                  </a:lnTo>
                  <a:lnTo>
                    <a:pt x="16764" y="987551"/>
                  </a:lnTo>
                  <a:lnTo>
                    <a:pt x="16764" y="990600"/>
                  </a:lnTo>
                  <a:close/>
                </a:path>
                <a:path w="3348354" h="1033779">
                  <a:moveTo>
                    <a:pt x="28956" y="947927"/>
                  </a:moveTo>
                  <a:lnTo>
                    <a:pt x="22860" y="946403"/>
                  </a:lnTo>
                  <a:lnTo>
                    <a:pt x="30479" y="925067"/>
                  </a:lnTo>
                  <a:lnTo>
                    <a:pt x="32004" y="922019"/>
                  </a:lnTo>
                  <a:lnTo>
                    <a:pt x="38100" y="925067"/>
                  </a:lnTo>
                  <a:lnTo>
                    <a:pt x="36575" y="928115"/>
                  </a:lnTo>
                  <a:lnTo>
                    <a:pt x="28956" y="947927"/>
                  </a:lnTo>
                  <a:close/>
                </a:path>
                <a:path w="3348354" h="1033779">
                  <a:moveTo>
                    <a:pt x="44196" y="906779"/>
                  </a:moveTo>
                  <a:lnTo>
                    <a:pt x="38100" y="903731"/>
                  </a:lnTo>
                  <a:lnTo>
                    <a:pt x="47243" y="880871"/>
                  </a:lnTo>
                  <a:lnTo>
                    <a:pt x="53339" y="882395"/>
                  </a:lnTo>
                  <a:lnTo>
                    <a:pt x="44196" y="906779"/>
                  </a:lnTo>
                  <a:close/>
                </a:path>
                <a:path w="3348354" h="1033779">
                  <a:moveTo>
                    <a:pt x="60960" y="865631"/>
                  </a:moveTo>
                  <a:lnTo>
                    <a:pt x="54864" y="862584"/>
                  </a:lnTo>
                  <a:lnTo>
                    <a:pt x="65531" y="839723"/>
                  </a:lnTo>
                  <a:lnTo>
                    <a:pt x="71627" y="842771"/>
                  </a:lnTo>
                  <a:lnTo>
                    <a:pt x="60960" y="865631"/>
                  </a:lnTo>
                  <a:close/>
                </a:path>
                <a:path w="3348354" h="1033779">
                  <a:moveTo>
                    <a:pt x="79248" y="824484"/>
                  </a:moveTo>
                  <a:lnTo>
                    <a:pt x="73152" y="822959"/>
                  </a:lnTo>
                  <a:lnTo>
                    <a:pt x="79248" y="809243"/>
                  </a:lnTo>
                  <a:lnTo>
                    <a:pt x="85343" y="800100"/>
                  </a:lnTo>
                  <a:lnTo>
                    <a:pt x="91439" y="803147"/>
                  </a:lnTo>
                  <a:lnTo>
                    <a:pt x="85343" y="812292"/>
                  </a:lnTo>
                  <a:lnTo>
                    <a:pt x="79248" y="824484"/>
                  </a:lnTo>
                  <a:close/>
                </a:path>
                <a:path w="3348354" h="1033779">
                  <a:moveTo>
                    <a:pt x="100583" y="786384"/>
                  </a:moveTo>
                  <a:lnTo>
                    <a:pt x="94487" y="783335"/>
                  </a:lnTo>
                  <a:lnTo>
                    <a:pt x="106679" y="760475"/>
                  </a:lnTo>
                  <a:lnTo>
                    <a:pt x="112775" y="763523"/>
                  </a:lnTo>
                  <a:lnTo>
                    <a:pt x="100583" y="786384"/>
                  </a:lnTo>
                  <a:close/>
                </a:path>
                <a:path w="3348354" h="1033779">
                  <a:moveTo>
                    <a:pt x="121920" y="746759"/>
                  </a:moveTo>
                  <a:lnTo>
                    <a:pt x="115823" y="743711"/>
                  </a:lnTo>
                  <a:lnTo>
                    <a:pt x="129539" y="722375"/>
                  </a:lnTo>
                  <a:lnTo>
                    <a:pt x="135635" y="725423"/>
                  </a:lnTo>
                  <a:lnTo>
                    <a:pt x="121920" y="746759"/>
                  </a:lnTo>
                  <a:close/>
                </a:path>
                <a:path w="3348354" h="1033779">
                  <a:moveTo>
                    <a:pt x="144779" y="710184"/>
                  </a:moveTo>
                  <a:lnTo>
                    <a:pt x="140208" y="705611"/>
                  </a:lnTo>
                  <a:lnTo>
                    <a:pt x="144779" y="699515"/>
                  </a:lnTo>
                  <a:lnTo>
                    <a:pt x="153923" y="685800"/>
                  </a:lnTo>
                  <a:lnTo>
                    <a:pt x="158496" y="688847"/>
                  </a:lnTo>
                  <a:lnTo>
                    <a:pt x="149352" y="702563"/>
                  </a:lnTo>
                  <a:lnTo>
                    <a:pt x="144779" y="710184"/>
                  </a:lnTo>
                  <a:close/>
                </a:path>
                <a:path w="3348354" h="1033779">
                  <a:moveTo>
                    <a:pt x="170687" y="673608"/>
                  </a:moveTo>
                  <a:lnTo>
                    <a:pt x="164591" y="669035"/>
                  </a:lnTo>
                  <a:lnTo>
                    <a:pt x="179831" y="649223"/>
                  </a:lnTo>
                  <a:lnTo>
                    <a:pt x="184404" y="652271"/>
                  </a:lnTo>
                  <a:lnTo>
                    <a:pt x="170687" y="673608"/>
                  </a:lnTo>
                  <a:close/>
                </a:path>
                <a:path w="3348354" h="1033779">
                  <a:moveTo>
                    <a:pt x="196596" y="637031"/>
                  </a:moveTo>
                  <a:lnTo>
                    <a:pt x="192023" y="633983"/>
                  </a:lnTo>
                  <a:lnTo>
                    <a:pt x="207264" y="614171"/>
                  </a:lnTo>
                  <a:lnTo>
                    <a:pt x="211835" y="617219"/>
                  </a:lnTo>
                  <a:lnTo>
                    <a:pt x="196596" y="637031"/>
                  </a:lnTo>
                  <a:close/>
                </a:path>
                <a:path w="3348354" h="1033779">
                  <a:moveTo>
                    <a:pt x="224027" y="601979"/>
                  </a:moveTo>
                  <a:lnTo>
                    <a:pt x="219456" y="598931"/>
                  </a:lnTo>
                  <a:lnTo>
                    <a:pt x="222504" y="594359"/>
                  </a:lnTo>
                  <a:lnTo>
                    <a:pt x="236219" y="579119"/>
                  </a:lnTo>
                  <a:lnTo>
                    <a:pt x="240792" y="583692"/>
                  </a:lnTo>
                  <a:lnTo>
                    <a:pt x="227075" y="597408"/>
                  </a:lnTo>
                  <a:lnTo>
                    <a:pt x="224027" y="601979"/>
                  </a:lnTo>
                  <a:close/>
                </a:path>
                <a:path w="3348354" h="1033779">
                  <a:moveTo>
                    <a:pt x="252984" y="569975"/>
                  </a:moveTo>
                  <a:lnTo>
                    <a:pt x="248411" y="565403"/>
                  </a:lnTo>
                  <a:lnTo>
                    <a:pt x="265176" y="545592"/>
                  </a:lnTo>
                  <a:lnTo>
                    <a:pt x="269748" y="550163"/>
                  </a:lnTo>
                  <a:lnTo>
                    <a:pt x="252984" y="569975"/>
                  </a:lnTo>
                  <a:close/>
                </a:path>
                <a:path w="3348354" h="1033779">
                  <a:moveTo>
                    <a:pt x="283464" y="536447"/>
                  </a:moveTo>
                  <a:lnTo>
                    <a:pt x="278892" y="531875"/>
                  </a:lnTo>
                  <a:lnTo>
                    <a:pt x="295656" y="513587"/>
                  </a:lnTo>
                  <a:lnTo>
                    <a:pt x="300227" y="518159"/>
                  </a:lnTo>
                  <a:lnTo>
                    <a:pt x="283464" y="536447"/>
                  </a:lnTo>
                  <a:close/>
                </a:path>
                <a:path w="3348354" h="1033779">
                  <a:moveTo>
                    <a:pt x="313943" y="504443"/>
                  </a:moveTo>
                  <a:lnTo>
                    <a:pt x="309372" y="499871"/>
                  </a:lnTo>
                  <a:lnTo>
                    <a:pt x="313943" y="495300"/>
                  </a:lnTo>
                  <a:lnTo>
                    <a:pt x="327660" y="483108"/>
                  </a:lnTo>
                  <a:lnTo>
                    <a:pt x="332231" y="487679"/>
                  </a:lnTo>
                  <a:lnTo>
                    <a:pt x="318515" y="499871"/>
                  </a:lnTo>
                  <a:lnTo>
                    <a:pt x="313943" y="504443"/>
                  </a:lnTo>
                  <a:close/>
                </a:path>
                <a:path w="3348354" h="1033779">
                  <a:moveTo>
                    <a:pt x="345948" y="473963"/>
                  </a:moveTo>
                  <a:lnTo>
                    <a:pt x="341376" y="469392"/>
                  </a:lnTo>
                  <a:lnTo>
                    <a:pt x="361188" y="452627"/>
                  </a:lnTo>
                  <a:lnTo>
                    <a:pt x="364235" y="457200"/>
                  </a:lnTo>
                  <a:lnTo>
                    <a:pt x="345948" y="473963"/>
                  </a:lnTo>
                  <a:close/>
                </a:path>
                <a:path w="3348354" h="1033779">
                  <a:moveTo>
                    <a:pt x="379476" y="445008"/>
                  </a:moveTo>
                  <a:lnTo>
                    <a:pt x="374903" y="440435"/>
                  </a:lnTo>
                  <a:lnTo>
                    <a:pt x="394715" y="423671"/>
                  </a:lnTo>
                  <a:lnTo>
                    <a:pt x="399288" y="428243"/>
                  </a:lnTo>
                  <a:lnTo>
                    <a:pt x="379476" y="445008"/>
                  </a:lnTo>
                  <a:close/>
                </a:path>
                <a:path w="3348354" h="1033779">
                  <a:moveTo>
                    <a:pt x="413003" y="416051"/>
                  </a:moveTo>
                  <a:lnTo>
                    <a:pt x="409956" y="411479"/>
                  </a:lnTo>
                  <a:lnTo>
                    <a:pt x="419099" y="403859"/>
                  </a:lnTo>
                  <a:lnTo>
                    <a:pt x="429768" y="396239"/>
                  </a:lnTo>
                  <a:lnTo>
                    <a:pt x="432815" y="400811"/>
                  </a:lnTo>
                  <a:lnTo>
                    <a:pt x="422148" y="408431"/>
                  </a:lnTo>
                  <a:lnTo>
                    <a:pt x="413003" y="416051"/>
                  </a:lnTo>
                  <a:close/>
                </a:path>
                <a:path w="3348354" h="1033779">
                  <a:moveTo>
                    <a:pt x="448056" y="388619"/>
                  </a:moveTo>
                  <a:lnTo>
                    <a:pt x="445007" y="384047"/>
                  </a:lnTo>
                  <a:lnTo>
                    <a:pt x="464819" y="368808"/>
                  </a:lnTo>
                  <a:lnTo>
                    <a:pt x="467868" y="373379"/>
                  </a:lnTo>
                  <a:lnTo>
                    <a:pt x="448056" y="388619"/>
                  </a:lnTo>
                  <a:close/>
                </a:path>
                <a:path w="3348354" h="1033779">
                  <a:moveTo>
                    <a:pt x="483107" y="362711"/>
                  </a:moveTo>
                  <a:lnTo>
                    <a:pt x="480060" y="356615"/>
                  </a:lnTo>
                  <a:lnTo>
                    <a:pt x="501396" y="342900"/>
                  </a:lnTo>
                  <a:lnTo>
                    <a:pt x="504444" y="347471"/>
                  </a:lnTo>
                  <a:lnTo>
                    <a:pt x="483107" y="362711"/>
                  </a:lnTo>
                  <a:close/>
                </a:path>
                <a:path w="3348354" h="1033779">
                  <a:moveTo>
                    <a:pt x="519684" y="336803"/>
                  </a:moveTo>
                  <a:lnTo>
                    <a:pt x="516635" y="332231"/>
                  </a:lnTo>
                  <a:lnTo>
                    <a:pt x="533399" y="320039"/>
                  </a:lnTo>
                  <a:lnTo>
                    <a:pt x="537972" y="316991"/>
                  </a:lnTo>
                  <a:lnTo>
                    <a:pt x="541019" y="323087"/>
                  </a:lnTo>
                  <a:lnTo>
                    <a:pt x="539496" y="324611"/>
                  </a:lnTo>
                  <a:lnTo>
                    <a:pt x="537972" y="324611"/>
                  </a:lnTo>
                  <a:lnTo>
                    <a:pt x="519684" y="336803"/>
                  </a:lnTo>
                  <a:close/>
                </a:path>
                <a:path w="3348354" h="1033779">
                  <a:moveTo>
                    <a:pt x="537972" y="326135"/>
                  </a:moveTo>
                  <a:lnTo>
                    <a:pt x="537972" y="324611"/>
                  </a:lnTo>
                  <a:lnTo>
                    <a:pt x="539496" y="324611"/>
                  </a:lnTo>
                  <a:lnTo>
                    <a:pt x="537972" y="326135"/>
                  </a:lnTo>
                  <a:close/>
                </a:path>
                <a:path w="3348354" h="1033779">
                  <a:moveTo>
                    <a:pt x="557784" y="312419"/>
                  </a:moveTo>
                  <a:lnTo>
                    <a:pt x="553211" y="307847"/>
                  </a:lnTo>
                  <a:lnTo>
                    <a:pt x="576072" y="294131"/>
                  </a:lnTo>
                  <a:lnTo>
                    <a:pt x="579119" y="298703"/>
                  </a:lnTo>
                  <a:lnTo>
                    <a:pt x="557784" y="312419"/>
                  </a:lnTo>
                  <a:close/>
                </a:path>
                <a:path w="3348354" h="1033779">
                  <a:moveTo>
                    <a:pt x="594360" y="289559"/>
                  </a:moveTo>
                  <a:lnTo>
                    <a:pt x="591311" y="283463"/>
                  </a:lnTo>
                  <a:lnTo>
                    <a:pt x="595884" y="281939"/>
                  </a:lnTo>
                  <a:lnTo>
                    <a:pt x="614172" y="271271"/>
                  </a:lnTo>
                  <a:lnTo>
                    <a:pt x="617219" y="275843"/>
                  </a:lnTo>
                  <a:lnTo>
                    <a:pt x="598931" y="286511"/>
                  </a:lnTo>
                  <a:lnTo>
                    <a:pt x="594360" y="289559"/>
                  </a:lnTo>
                  <a:close/>
                </a:path>
                <a:path w="3348354" h="1033779">
                  <a:moveTo>
                    <a:pt x="632460" y="266700"/>
                  </a:moveTo>
                  <a:lnTo>
                    <a:pt x="629411" y="262127"/>
                  </a:lnTo>
                  <a:lnTo>
                    <a:pt x="652272" y="248411"/>
                  </a:lnTo>
                  <a:lnTo>
                    <a:pt x="655319" y="254508"/>
                  </a:lnTo>
                  <a:lnTo>
                    <a:pt x="632460" y="266700"/>
                  </a:lnTo>
                  <a:close/>
                </a:path>
                <a:path w="3348354" h="1033779">
                  <a:moveTo>
                    <a:pt x="672084" y="245363"/>
                  </a:moveTo>
                  <a:lnTo>
                    <a:pt x="669036" y="239267"/>
                  </a:lnTo>
                  <a:lnTo>
                    <a:pt x="691896" y="228600"/>
                  </a:lnTo>
                  <a:lnTo>
                    <a:pt x="694944" y="233171"/>
                  </a:lnTo>
                  <a:lnTo>
                    <a:pt x="672084" y="245363"/>
                  </a:lnTo>
                  <a:close/>
                </a:path>
                <a:path w="3348354" h="1033779">
                  <a:moveTo>
                    <a:pt x="711707" y="225551"/>
                  </a:moveTo>
                  <a:lnTo>
                    <a:pt x="708660" y="219455"/>
                  </a:lnTo>
                  <a:lnTo>
                    <a:pt x="726948" y="210311"/>
                  </a:lnTo>
                  <a:lnTo>
                    <a:pt x="731519" y="207263"/>
                  </a:lnTo>
                  <a:lnTo>
                    <a:pt x="734568" y="213359"/>
                  </a:lnTo>
                  <a:lnTo>
                    <a:pt x="728472" y="216408"/>
                  </a:lnTo>
                  <a:lnTo>
                    <a:pt x="711707" y="225551"/>
                  </a:lnTo>
                  <a:close/>
                </a:path>
                <a:path w="3348354" h="1033779">
                  <a:moveTo>
                    <a:pt x="751332" y="205739"/>
                  </a:moveTo>
                  <a:lnTo>
                    <a:pt x="748284" y="199643"/>
                  </a:lnTo>
                  <a:lnTo>
                    <a:pt x="771144" y="188975"/>
                  </a:lnTo>
                  <a:lnTo>
                    <a:pt x="774192" y="195071"/>
                  </a:lnTo>
                  <a:lnTo>
                    <a:pt x="751332" y="205739"/>
                  </a:lnTo>
                  <a:close/>
                </a:path>
                <a:path w="3348354" h="1033779">
                  <a:moveTo>
                    <a:pt x="790956" y="187451"/>
                  </a:moveTo>
                  <a:lnTo>
                    <a:pt x="789432" y="181355"/>
                  </a:lnTo>
                  <a:lnTo>
                    <a:pt x="795527" y="178308"/>
                  </a:lnTo>
                  <a:lnTo>
                    <a:pt x="812292" y="170687"/>
                  </a:lnTo>
                  <a:lnTo>
                    <a:pt x="815340" y="176783"/>
                  </a:lnTo>
                  <a:lnTo>
                    <a:pt x="797052" y="184403"/>
                  </a:lnTo>
                  <a:lnTo>
                    <a:pt x="798576" y="184403"/>
                  </a:lnTo>
                  <a:lnTo>
                    <a:pt x="790956" y="187451"/>
                  </a:lnTo>
                  <a:close/>
                </a:path>
                <a:path w="3348354" h="1033779">
                  <a:moveTo>
                    <a:pt x="832103" y="169163"/>
                  </a:moveTo>
                  <a:lnTo>
                    <a:pt x="830580" y="163067"/>
                  </a:lnTo>
                  <a:lnTo>
                    <a:pt x="853440" y="153923"/>
                  </a:lnTo>
                  <a:lnTo>
                    <a:pt x="856488" y="160019"/>
                  </a:lnTo>
                  <a:lnTo>
                    <a:pt x="832103" y="169163"/>
                  </a:lnTo>
                  <a:close/>
                </a:path>
                <a:path w="3348354" h="1033779">
                  <a:moveTo>
                    <a:pt x="873252" y="152400"/>
                  </a:moveTo>
                  <a:lnTo>
                    <a:pt x="871727" y="146303"/>
                  </a:lnTo>
                  <a:lnTo>
                    <a:pt x="894588" y="137159"/>
                  </a:lnTo>
                  <a:lnTo>
                    <a:pt x="897636" y="143255"/>
                  </a:lnTo>
                  <a:lnTo>
                    <a:pt x="873252" y="152400"/>
                  </a:lnTo>
                  <a:close/>
                </a:path>
                <a:path w="3348354" h="1033779">
                  <a:moveTo>
                    <a:pt x="914399" y="137159"/>
                  </a:moveTo>
                  <a:lnTo>
                    <a:pt x="912876" y="131063"/>
                  </a:lnTo>
                  <a:lnTo>
                    <a:pt x="937260" y="121919"/>
                  </a:lnTo>
                  <a:lnTo>
                    <a:pt x="938784" y="128015"/>
                  </a:lnTo>
                  <a:lnTo>
                    <a:pt x="914399" y="137159"/>
                  </a:lnTo>
                  <a:close/>
                </a:path>
                <a:path w="3348354" h="1033779">
                  <a:moveTo>
                    <a:pt x="957072" y="121919"/>
                  </a:moveTo>
                  <a:lnTo>
                    <a:pt x="954023" y="115823"/>
                  </a:lnTo>
                  <a:lnTo>
                    <a:pt x="978407" y="108203"/>
                  </a:lnTo>
                  <a:lnTo>
                    <a:pt x="981456" y="114300"/>
                  </a:lnTo>
                  <a:lnTo>
                    <a:pt x="957072" y="121919"/>
                  </a:lnTo>
                  <a:close/>
                </a:path>
                <a:path w="3348354" h="1033779">
                  <a:moveTo>
                    <a:pt x="998219" y="108203"/>
                  </a:moveTo>
                  <a:lnTo>
                    <a:pt x="996696" y="102108"/>
                  </a:lnTo>
                  <a:lnTo>
                    <a:pt x="1014984" y="96011"/>
                  </a:lnTo>
                  <a:lnTo>
                    <a:pt x="1021080" y="94487"/>
                  </a:lnTo>
                  <a:lnTo>
                    <a:pt x="1022603" y="100583"/>
                  </a:lnTo>
                  <a:lnTo>
                    <a:pt x="1016507" y="102108"/>
                  </a:lnTo>
                  <a:lnTo>
                    <a:pt x="998219" y="108203"/>
                  </a:lnTo>
                  <a:close/>
                </a:path>
                <a:path w="3348354" h="1033779">
                  <a:moveTo>
                    <a:pt x="1040892" y="96011"/>
                  </a:moveTo>
                  <a:lnTo>
                    <a:pt x="1039368" y="89915"/>
                  </a:lnTo>
                  <a:lnTo>
                    <a:pt x="1063752" y="82295"/>
                  </a:lnTo>
                  <a:lnTo>
                    <a:pt x="1065276" y="88391"/>
                  </a:lnTo>
                  <a:lnTo>
                    <a:pt x="1040892" y="96011"/>
                  </a:lnTo>
                  <a:close/>
                </a:path>
                <a:path w="3348354" h="1033779">
                  <a:moveTo>
                    <a:pt x="1083564" y="83819"/>
                  </a:moveTo>
                  <a:lnTo>
                    <a:pt x="1082040" y="77723"/>
                  </a:lnTo>
                  <a:lnTo>
                    <a:pt x="1092707" y="74675"/>
                  </a:lnTo>
                  <a:lnTo>
                    <a:pt x="1106423" y="70103"/>
                  </a:lnTo>
                  <a:lnTo>
                    <a:pt x="1107948" y="76200"/>
                  </a:lnTo>
                  <a:lnTo>
                    <a:pt x="1094232" y="80771"/>
                  </a:lnTo>
                  <a:lnTo>
                    <a:pt x="1083564" y="83819"/>
                  </a:lnTo>
                  <a:close/>
                </a:path>
                <a:path w="3348354" h="1033779">
                  <a:moveTo>
                    <a:pt x="1127760" y="71627"/>
                  </a:moveTo>
                  <a:lnTo>
                    <a:pt x="1126236" y="65531"/>
                  </a:lnTo>
                  <a:lnTo>
                    <a:pt x="1150619" y="59435"/>
                  </a:lnTo>
                  <a:lnTo>
                    <a:pt x="1152144" y="65531"/>
                  </a:lnTo>
                  <a:lnTo>
                    <a:pt x="1127760" y="71627"/>
                  </a:lnTo>
                  <a:close/>
                </a:path>
                <a:path w="3348354" h="1033779">
                  <a:moveTo>
                    <a:pt x="1171956" y="60959"/>
                  </a:moveTo>
                  <a:lnTo>
                    <a:pt x="1170432" y="60959"/>
                  </a:lnTo>
                  <a:lnTo>
                    <a:pt x="1168907" y="54863"/>
                  </a:lnTo>
                  <a:lnTo>
                    <a:pt x="1170432" y="54863"/>
                  </a:lnTo>
                  <a:lnTo>
                    <a:pt x="1193292" y="50291"/>
                  </a:lnTo>
                  <a:lnTo>
                    <a:pt x="1194815" y="56387"/>
                  </a:lnTo>
                  <a:lnTo>
                    <a:pt x="1171956" y="60959"/>
                  </a:lnTo>
                  <a:close/>
                </a:path>
                <a:path w="3348354" h="1033779">
                  <a:moveTo>
                    <a:pt x="1213103" y="53339"/>
                  </a:moveTo>
                  <a:lnTo>
                    <a:pt x="1211580" y="45719"/>
                  </a:lnTo>
                  <a:lnTo>
                    <a:pt x="1237488" y="41147"/>
                  </a:lnTo>
                  <a:lnTo>
                    <a:pt x="1239011" y="47243"/>
                  </a:lnTo>
                  <a:lnTo>
                    <a:pt x="1213103" y="53339"/>
                  </a:lnTo>
                  <a:close/>
                </a:path>
                <a:path w="3348354" h="1033779">
                  <a:moveTo>
                    <a:pt x="1257299" y="44195"/>
                  </a:moveTo>
                  <a:lnTo>
                    <a:pt x="1255776" y="38100"/>
                  </a:lnTo>
                  <a:lnTo>
                    <a:pt x="1281684" y="33527"/>
                  </a:lnTo>
                  <a:lnTo>
                    <a:pt x="1281684" y="39623"/>
                  </a:lnTo>
                  <a:lnTo>
                    <a:pt x="1257299" y="44195"/>
                  </a:lnTo>
                  <a:close/>
                </a:path>
                <a:path w="3348354" h="1033779">
                  <a:moveTo>
                    <a:pt x="1301496" y="36575"/>
                  </a:moveTo>
                  <a:lnTo>
                    <a:pt x="1299972" y="30479"/>
                  </a:lnTo>
                  <a:lnTo>
                    <a:pt x="1324356" y="25908"/>
                  </a:lnTo>
                  <a:lnTo>
                    <a:pt x="1325880" y="32003"/>
                  </a:lnTo>
                  <a:lnTo>
                    <a:pt x="1301496" y="36575"/>
                  </a:lnTo>
                  <a:close/>
                </a:path>
                <a:path w="3348354" h="1033779">
                  <a:moveTo>
                    <a:pt x="1344168" y="28955"/>
                  </a:moveTo>
                  <a:lnTo>
                    <a:pt x="1344168" y="22859"/>
                  </a:lnTo>
                  <a:lnTo>
                    <a:pt x="1368552" y="19811"/>
                  </a:lnTo>
                  <a:lnTo>
                    <a:pt x="1370076" y="25908"/>
                  </a:lnTo>
                  <a:lnTo>
                    <a:pt x="1344168" y="28955"/>
                  </a:lnTo>
                  <a:close/>
                </a:path>
                <a:path w="3348354" h="1033779">
                  <a:moveTo>
                    <a:pt x="1388364" y="24383"/>
                  </a:moveTo>
                  <a:lnTo>
                    <a:pt x="1388364" y="18287"/>
                  </a:lnTo>
                  <a:lnTo>
                    <a:pt x="1412748" y="13715"/>
                  </a:lnTo>
                  <a:lnTo>
                    <a:pt x="1414272" y="21335"/>
                  </a:lnTo>
                  <a:lnTo>
                    <a:pt x="1388364" y="24383"/>
                  </a:lnTo>
                  <a:close/>
                </a:path>
                <a:path w="3348354" h="1033779">
                  <a:moveTo>
                    <a:pt x="1432560" y="18287"/>
                  </a:moveTo>
                  <a:lnTo>
                    <a:pt x="1432560" y="12191"/>
                  </a:lnTo>
                  <a:lnTo>
                    <a:pt x="1456944" y="10667"/>
                  </a:lnTo>
                  <a:lnTo>
                    <a:pt x="1458467" y="16763"/>
                  </a:lnTo>
                  <a:lnTo>
                    <a:pt x="1432560" y="18287"/>
                  </a:lnTo>
                  <a:close/>
                </a:path>
                <a:path w="3348354" h="1033779">
                  <a:moveTo>
                    <a:pt x="1476756" y="15239"/>
                  </a:moveTo>
                  <a:lnTo>
                    <a:pt x="1476756" y="7619"/>
                  </a:lnTo>
                  <a:lnTo>
                    <a:pt x="1501140" y="6095"/>
                  </a:lnTo>
                  <a:lnTo>
                    <a:pt x="1502664" y="12191"/>
                  </a:lnTo>
                  <a:lnTo>
                    <a:pt x="1476756" y="15239"/>
                  </a:lnTo>
                  <a:close/>
                </a:path>
                <a:path w="3348354" h="1033779">
                  <a:moveTo>
                    <a:pt x="1520951" y="10667"/>
                  </a:moveTo>
                  <a:lnTo>
                    <a:pt x="1520951" y="4571"/>
                  </a:lnTo>
                  <a:lnTo>
                    <a:pt x="1546859" y="3047"/>
                  </a:lnTo>
                  <a:lnTo>
                    <a:pt x="1546859" y="9143"/>
                  </a:lnTo>
                  <a:lnTo>
                    <a:pt x="1520951" y="10667"/>
                  </a:lnTo>
                  <a:close/>
                </a:path>
                <a:path w="3348354" h="1033779">
                  <a:moveTo>
                    <a:pt x="1565148" y="9143"/>
                  </a:moveTo>
                  <a:lnTo>
                    <a:pt x="1565148" y="3047"/>
                  </a:lnTo>
                  <a:lnTo>
                    <a:pt x="1589532" y="1523"/>
                  </a:lnTo>
                  <a:lnTo>
                    <a:pt x="1591056" y="1523"/>
                  </a:lnTo>
                  <a:lnTo>
                    <a:pt x="1591056" y="7619"/>
                  </a:lnTo>
                  <a:lnTo>
                    <a:pt x="1589532" y="7619"/>
                  </a:lnTo>
                  <a:lnTo>
                    <a:pt x="1565148" y="9143"/>
                  </a:lnTo>
                  <a:close/>
                </a:path>
                <a:path w="3348354" h="1033779">
                  <a:moveTo>
                    <a:pt x="1609344" y="7619"/>
                  </a:moveTo>
                  <a:lnTo>
                    <a:pt x="1609344" y="1523"/>
                  </a:lnTo>
                  <a:lnTo>
                    <a:pt x="1635251" y="0"/>
                  </a:lnTo>
                  <a:lnTo>
                    <a:pt x="1635251" y="6095"/>
                  </a:lnTo>
                  <a:lnTo>
                    <a:pt x="1609344" y="7619"/>
                  </a:lnTo>
                  <a:close/>
                </a:path>
                <a:path w="3348354" h="1033779">
                  <a:moveTo>
                    <a:pt x="1679448" y="6095"/>
                  </a:moveTo>
                  <a:lnTo>
                    <a:pt x="1655064" y="6095"/>
                  </a:lnTo>
                  <a:lnTo>
                    <a:pt x="1653540" y="0"/>
                  </a:lnTo>
                  <a:lnTo>
                    <a:pt x="1679448" y="0"/>
                  </a:lnTo>
                  <a:lnTo>
                    <a:pt x="1679448" y="6095"/>
                  </a:lnTo>
                  <a:close/>
                </a:path>
                <a:path w="3348354" h="1033779">
                  <a:moveTo>
                    <a:pt x="1723644" y="6095"/>
                  </a:moveTo>
                  <a:lnTo>
                    <a:pt x="1699259" y="6095"/>
                  </a:lnTo>
                  <a:lnTo>
                    <a:pt x="1699259" y="0"/>
                  </a:lnTo>
                  <a:lnTo>
                    <a:pt x="1723644" y="0"/>
                  </a:lnTo>
                  <a:lnTo>
                    <a:pt x="1723644" y="6095"/>
                  </a:lnTo>
                  <a:close/>
                </a:path>
                <a:path w="3348354" h="1033779">
                  <a:moveTo>
                    <a:pt x="1767840" y="7619"/>
                  </a:moveTo>
                  <a:lnTo>
                    <a:pt x="1743456" y="7619"/>
                  </a:lnTo>
                  <a:lnTo>
                    <a:pt x="1743456" y="1523"/>
                  </a:lnTo>
                  <a:lnTo>
                    <a:pt x="1769364" y="1523"/>
                  </a:lnTo>
                  <a:lnTo>
                    <a:pt x="1767840" y="7619"/>
                  </a:lnTo>
                  <a:close/>
                </a:path>
                <a:path w="3348354" h="1033779">
                  <a:moveTo>
                    <a:pt x="1812036" y="10667"/>
                  </a:moveTo>
                  <a:lnTo>
                    <a:pt x="1787651" y="9143"/>
                  </a:lnTo>
                  <a:lnTo>
                    <a:pt x="1787651" y="3047"/>
                  </a:lnTo>
                  <a:lnTo>
                    <a:pt x="1813559" y="4571"/>
                  </a:lnTo>
                  <a:lnTo>
                    <a:pt x="1812036" y="10667"/>
                  </a:lnTo>
                  <a:close/>
                </a:path>
                <a:path w="3348354" h="1033779">
                  <a:moveTo>
                    <a:pt x="1857756" y="13715"/>
                  </a:moveTo>
                  <a:lnTo>
                    <a:pt x="1850136" y="12191"/>
                  </a:lnTo>
                  <a:lnTo>
                    <a:pt x="1831848" y="10667"/>
                  </a:lnTo>
                  <a:lnTo>
                    <a:pt x="1831848" y="4571"/>
                  </a:lnTo>
                  <a:lnTo>
                    <a:pt x="1850136" y="6095"/>
                  </a:lnTo>
                  <a:lnTo>
                    <a:pt x="1857756" y="6095"/>
                  </a:lnTo>
                  <a:lnTo>
                    <a:pt x="1857756" y="13715"/>
                  </a:lnTo>
                  <a:close/>
                </a:path>
                <a:path w="3348354" h="1033779">
                  <a:moveTo>
                    <a:pt x="1901951" y="16763"/>
                  </a:moveTo>
                  <a:lnTo>
                    <a:pt x="1876044" y="15239"/>
                  </a:lnTo>
                  <a:lnTo>
                    <a:pt x="1876044" y="7619"/>
                  </a:lnTo>
                  <a:lnTo>
                    <a:pt x="1901951" y="10667"/>
                  </a:lnTo>
                  <a:lnTo>
                    <a:pt x="1901951" y="16763"/>
                  </a:lnTo>
                  <a:close/>
                </a:path>
                <a:path w="3348354" h="1033779">
                  <a:moveTo>
                    <a:pt x="1944624" y="21335"/>
                  </a:moveTo>
                  <a:lnTo>
                    <a:pt x="1933956" y="19811"/>
                  </a:lnTo>
                  <a:lnTo>
                    <a:pt x="1920240" y="18287"/>
                  </a:lnTo>
                  <a:lnTo>
                    <a:pt x="1920240" y="12191"/>
                  </a:lnTo>
                  <a:lnTo>
                    <a:pt x="1935480" y="13715"/>
                  </a:lnTo>
                  <a:lnTo>
                    <a:pt x="1946148" y="15239"/>
                  </a:lnTo>
                  <a:lnTo>
                    <a:pt x="1944624" y="21335"/>
                  </a:lnTo>
                  <a:close/>
                </a:path>
                <a:path w="3348354" h="1033779">
                  <a:moveTo>
                    <a:pt x="1988820" y="27431"/>
                  </a:moveTo>
                  <a:lnTo>
                    <a:pt x="1964436" y="24383"/>
                  </a:lnTo>
                  <a:lnTo>
                    <a:pt x="1964436" y="18287"/>
                  </a:lnTo>
                  <a:lnTo>
                    <a:pt x="1990344" y="21335"/>
                  </a:lnTo>
                  <a:lnTo>
                    <a:pt x="1988820" y="27431"/>
                  </a:lnTo>
                  <a:close/>
                </a:path>
                <a:path w="3348354" h="1033779">
                  <a:moveTo>
                    <a:pt x="2033016" y="33527"/>
                  </a:moveTo>
                  <a:lnTo>
                    <a:pt x="2017775" y="30479"/>
                  </a:lnTo>
                  <a:lnTo>
                    <a:pt x="2008632" y="28955"/>
                  </a:lnTo>
                  <a:lnTo>
                    <a:pt x="2008632" y="22859"/>
                  </a:lnTo>
                  <a:lnTo>
                    <a:pt x="2019299" y="24383"/>
                  </a:lnTo>
                  <a:lnTo>
                    <a:pt x="2034540" y="27431"/>
                  </a:lnTo>
                  <a:lnTo>
                    <a:pt x="2033016" y="33527"/>
                  </a:lnTo>
                  <a:close/>
                </a:path>
                <a:path w="3348354" h="1033779">
                  <a:moveTo>
                    <a:pt x="2077212" y="41147"/>
                  </a:moveTo>
                  <a:lnTo>
                    <a:pt x="2052828" y="36575"/>
                  </a:lnTo>
                  <a:lnTo>
                    <a:pt x="2052828" y="30479"/>
                  </a:lnTo>
                  <a:lnTo>
                    <a:pt x="2078736" y="35051"/>
                  </a:lnTo>
                  <a:lnTo>
                    <a:pt x="2077212" y="41147"/>
                  </a:lnTo>
                  <a:close/>
                </a:path>
                <a:path w="3348354" h="1033779">
                  <a:moveTo>
                    <a:pt x="2121408" y="48767"/>
                  </a:moveTo>
                  <a:lnTo>
                    <a:pt x="2100072" y="44195"/>
                  </a:lnTo>
                  <a:lnTo>
                    <a:pt x="2095499" y="44195"/>
                  </a:lnTo>
                  <a:lnTo>
                    <a:pt x="2097024" y="38100"/>
                  </a:lnTo>
                  <a:lnTo>
                    <a:pt x="2100072" y="38100"/>
                  </a:lnTo>
                  <a:lnTo>
                    <a:pt x="2121408" y="42671"/>
                  </a:lnTo>
                  <a:lnTo>
                    <a:pt x="2121408" y="48767"/>
                  </a:lnTo>
                  <a:close/>
                </a:path>
                <a:path w="3348354" h="1033779">
                  <a:moveTo>
                    <a:pt x="2164080" y="57911"/>
                  </a:moveTo>
                  <a:lnTo>
                    <a:pt x="2139696" y="53339"/>
                  </a:lnTo>
                  <a:lnTo>
                    <a:pt x="2141220" y="47243"/>
                  </a:lnTo>
                  <a:lnTo>
                    <a:pt x="2165604" y="51815"/>
                  </a:lnTo>
                  <a:lnTo>
                    <a:pt x="2164080" y="57911"/>
                  </a:lnTo>
                  <a:close/>
                </a:path>
                <a:path w="3348354" h="1033779">
                  <a:moveTo>
                    <a:pt x="2206751" y="68579"/>
                  </a:moveTo>
                  <a:lnTo>
                    <a:pt x="2182367" y="62483"/>
                  </a:lnTo>
                  <a:lnTo>
                    <a:pt x="2183891" y="56387"/>
                  </a:lnTo>
                  <a:lnTo>
                    <a:pt x="2208275" y="62483"/>
                  </a:lnTo>
                  <a:lnTo>
                    <a:pt x="2206751" y="68579"/>
                  </a:lnTo>
                  <a:close/>
                </a:path>
                <a:path w="3348354" h="1033779">
                  <a:moveTo>
                    <a:pt x="2250948" y="79247"/>
                  </a:moveTo>
                  <a:lnTo>
                    <a:pt x="2226564" y="73151"/>
                  </a:lnTo>
                  <a:lnTo>
                    <a:pt x="2228088" y="67055"/>
                  </a:lnTo>
                  <a:lnTo>
                    <a:pt x="2252472" y="71627"/>
                  </a:lnTo>
                  <a:lnTo>
                    <a:pt x="2250948" y="79247"/>
                  </a:lnTo>
                  <a:close/>
                </a:path>
                <a:path w="3348354" h="1033779">
                  <a:moveTo>
                    <a:pt x="2293620" y="89915"/>
                  </a:moveTo>
                  <a:lnTo>
                    <a:pt x="2269236" y="83819"/>
                  </a:lnTo>
                  <a:lnTo>
                    <a:pt x="2270759" y="77723"/>
                  </a:lnTo>
                  <a:lnTo>
                    <a:pt x="2295144" y="83819"/>
                  </a:lnTo>
                  <a:lnTo>
                    <a:pt x="2293620" y="89915"/>
                  </a:lnTo>
                  <a:close/>
                </a:path>
                <a:path w="3348354" h="1033779">
                  <a:moveTo>
                    <a:pt x="2336291" y="102108"/>
                  </a:moveTo>
                  <a:lnTo>
                    <a:pt x="2311908" y="96011"/>
                  </a:lnTo>
                  <a:lnTo>
                    <a:pt x="2313432" y="89915"/>
                  </a:lnTo>
                  <a:lnTo>
                    <a:pt x="2337816" y="96011"/>
                  </a:lnTo>
                  <a:lnTo>
                    <a:pt x="2336291" y="102108"/>
                  </a:lnTo>
                  <a:close/>
                </a:path>
                <a:path w="3348354" h="1033779">
                  <a:moveTo>
                    <a:pt x="2377440" y="115823"/>
                  </a:moveTo>
                  <a:lnTo>
                    <a:pt x="2354580" y="108203"/>
                  </a:lnTo>
                  <a:lnTo>
                    <a:pt x="2356104" y="102108"/>
                  </a:lnTo>
                  <a:lnTo>
                    <a:pt x="2380488" y="109727"/>
                  </a:lnTo>
                  <a:lnTo>
                    <a:pt x="2377440" y="115823"/>
                  </a:lnTo>
                  <a:close/>
                </a:path>
                <a:path w="3348354" h="1033779">
                  <a:moveTo>
                    <a:pt x="2420112" y="131063"/>
                  </a:moveTo>
                  <a:lnTo>
                    <a:pt x="2410967" y="126491"/>
                  </a:lnTo>
                  <a:lnTo>
                    <a:pt x="2395728" y="121919"/>
                  </a:lnTo>
                  <a:lnTo>
                    <a:pt x="2398775" y="115823"/>
                  </a:lnTo>
                  <a:lnTo>
                    <a:pt x="2412491" y="121919"/>
                  </a:lnTo>
                  <a:lnTo>
                    <a:pt x="2421636" y="124967"/>
                  </a:lnTo>
                  <a:lnTo>
                    <a:pt x="2420112" y="131063"/>
                  </a:lnTo>
                  <a:close/>
                </a:path>
                <a:path w="3348354" h="1033779">
                  <a:moveTo>
                    <a:pt x="2461259" y="146303"/>
                  </a:moveTo>
                  <a:lnTo>
                    <a:pt x="2438400" y="137159"/>
                  </a:lnTo>
                  <a:lnTo>
                    <a:pt x="2439924" y="131063"/>
                  </a:lnTo>
                  <a:lnTo>
                    <a:pt x="2464308" y="140208"/>
                  </a:lnTo>
                  <a:lnTo>
                    <a:pt x="2461259" y="146303"/>
                  </a:lnTo>
                  <a:close/>
                </a:path>
                <a:path w="3348354" h="1033779">
                  <a:moveTo>
                    <a:pt x="2502408" y="163067"/>
                  </a:moveTo>
                  <a:lnTo>
                    <a:pt x="2484120" y="153923"/>
                  </a:lnTo>
                  <a:lnTo>
                    <a:pt x="2479548" y="152400"/>
                  </a:lnTo>
                  <a:lnTo>
                    <a:pt x="2482596" y="146303"/>
                  </a:lnTo>
                  <a:lnTo>
                    <a:pt x="2485644" y="147827"/>
                  </a:lnTo>
                  <a:lnTo>
                    <a:pt x="2505456" y="156971"/>
                  </a:lnTo>
                  <a:lnTo>
                    <a:pt x="2502408" y="163067"/>
                  </a:lnTo>
                  <a:close/>
                </a:path>
                <a:path w="3348354" h="1033779">
                  <a:moveTo>
                    <a:pt x="2543556" y="179831"/>
                  </a:moveTo>
                  <a:lnTo>
                    <a:pt x="2520696" y="169163"/>
                  </a:lnTo>
                  <a:lnTo>
                    <a:pt x="2523744" y="164591"/>
                  </a:lnTo>
                  <a:lnTo>
                    <a:pt x="2546604" y="173735"/>
                  </a:lnTo>
                  <a:lnTo>
                    <a:pt x="2543556" y="179831"/>
                  </a:lnTo>
                  <a:close/>
                </a:path>
                <a:path w="3348354" h="1033779">
                  <a:moveTo>
                    <a:pt x="2584704" y="198119"/>
                  </a:moveTo>
                  <a:lnTo>
                    <a:pt x="2561844" y="187451"/>
                  </a:lnTo>
                  <a:lnTo>
                    <a:pt x="2563367" y="181355"/>
                  </a:lnTo>
                  <a:lnTo>
                    <a:pt x="2587751" y="192023"/>
                  </a:lnTo>
                  <a:lnTo>
                    <a:pt x="2584704" y="198119"/>
                  </a:lnTo>
                  <a:close/>
                </a:path>
                <a:path w="3348354" h="1033779">
                  <a:moveTo>
                    <a:pt x="2624328" y="216408"/>
                  </a:moveTo>
                  <a:lnTo>
                    <a:pt x="2622804" y="216408"/>
                  </a:lnTo>
                  <a:lnTo>
                    <a:pt x="2601467" y="205739"/>
                  </a:lnTo>
                  <a:lnTo>
                    <a:pt x="2604516" y="199643"/>
                  </a:lnTo>
                  <a:lnTo>
                    <a:pt x="2625851" y="210311"/>
                  </a:lnTo>
                  <a:lnTo>
                    <a:pt x="2627375" y="210311"/>
                  </a:lnTo>
                  <a:lnTo>
                    <a:pt x="2624328" y="216408"/>
                  </a:lnTo>
                  <a:close/>
                </a:path>
                <a:path w="3348354" h="1033779">
                  <a:moveTo>
                    <a:pt x="2663951" y="236219"/>
                  </a:moveTo>
                  <a:lnTo>
                    <a:pt x="2641091" y="225551"/>
                  </a:lnTo>
                  <a:lnTo>
                    <a:pt x="2644140" y="219455"/>
                  </a:lnTo>
                  <a:lnTo>
                    <a:pt x="2667000" y="231647"/>
                  </a:lnTo>
                  <a:lnTo>
                    <a:pt x="2663951" y="236219"/>
                  </a:lnTo>
                  <a:close/>
                </a:path>
                <a:path w="3348354" h="1033779">
                  <a:moveTo>
                    <a:pt x="2703575" y="257555"/>
                  </a:moveTo>
                  <a:lnTo>
                    <a:pt x="2689859" y="249935"/>
                  </a:lnTo>
                  <a:lnTo>
                    <a:pt x="2680716" y="245363"/>
                  </a:lnTo>
                  <a:lnTo>
                    <a:pt x="2683764" y="240791"/>
                  </a:lnTo>
                  <a:lnTo>
                    <a:pt x="2692908" y="245363"/>
                  </a:lnTo>
                  <a:lnTo>
                    <a:pt x="2706624" y="252983"/>
                  </a:lnTo>
                  <a:lnTo>
                    <a:pt x="2703575" y="257555"/>
                  </a:lnTo>
                  <a:close/>
                </a:path>
                <a:path w="3348354" h="1033779">
                  <a:moveTo>
                    <a:pt x="2741675" y="280415"/>
                  </a:moveTo>
                  <a:lnTo>
                    <a:pt x="2720340" y="266700"/>
                  </a:lnTo>
                  <a:lnTo>
                    <a:pt x="2723388" y="262127"/>
                  </a:lnTo>
                  <a:lnTo>
                    <a:pt x="2744724" y="274319"/>
                  </a:lnTo>
                  <a:lnTo>
                    <a:pt x="2741675" y="280415"/>
                  </a:lnTo>
                  <a:close/>
                </a:path>
                <a:path w="3348354" h="1033779">
                  <a:moveTo>
                    <a:pt x="2779775" y="303275"/>
                  </a:moveTo>
                  <a:lnTo>
                    <a:pt x="2758440" y="289559"/>
                  </a:lnTo>
                  <a:lnTo>
                    <a:pt x="2761488" y="283463"/>
                  </a:lnTo>
                  <a:lnTo>
                    <a:pt x="2782824" y="297179"/>
                  </a:lnTo>
                  <a:lnTo>
                    <a:pt x="2779775" y="303275"/>
                  </a:lnTo>
                  <a:close/>
                </a:path>
                <a:path w="3348354" h="1033779">
                  <a:moveTo>
                    <a:pt x="2814828" y="326135"/>
                  </a:moveTo>
                  <a:lnTo>
                    <a:pt x="2795016" y="312419"/>
                  </a:lnTo>
                  <a:lnTo>
                    <a:pt x="2799588" y="307847"/>
                  </a:lnTo>
                  <a:lnTo>
                    <a:pt x="2819400" y="320039"/>
                  </a:lnTo>
                  <a:lnTo>
                    <a:pt x="2820924" y="321563"/>
                  </a:lnTo>
                  <a:lnTo>
                    <a:pt x="2817875" y="324611"/>
                  </a:lnTo>
                  <a:lnTo>
                    <a:pt x="2814828" y="324611"/>
                  </a:lnTo>
                  <a:lnTo>
                    <a:pt x="2814828" y="326135"/>
                  </a:lnTo>
                  <a:close/>
                </a:path>
                <a:path w="3348354" h="1033779">
                  <a:moveTo>
                    <a:pt x="2816351" y="326135"/>
                  </a:moveTo>
                  <a:lnTo>
                    <a:pt x="2814828" y="324611"/>
                  </a:lnTo>
                  <a:lnTo>
                    <a:pt x="2817875" y="324611"/>
                  </a:lnTo>
                  <a:lnTo>
                    <a:pt x="2816351" y="326135"/>
                  </a:lnTo>
                  <a:close/>
                </a:path>
                <a:path w="3348354" h="1033779">
                  <a:moveTo>
                    <a:pt x="2852928" y="352043"/>
                  </a:moveTo>
                  <a:lnTo>
                    <a:pt x="2833116" y="336803"/>
                  </a:lnTo>
                  <a:lnTo>
                    <a:pt x="2836164" y="332231"/>
                  </a:lnTo>
                  <a:lnTo>
                    <a:pt x="2857500" y="347471"/>
                  </a:lnTo>
                  <a:lnTo>
                    <a:pt x="2852928" y="352043"/>
                  </a:lnTo>
                  <a:close/>
                </a:path>
                <a:path w="3348354" h="1033779">
                  <a:moveTo>
                    <a:pt x="2889504" y="377951"/>
                  </a:moveTo>
                  <a:lnTo>
                    <a:pt x="2874264" y="365759"/>
                  </a:lnTo>
                  <a:lnTo>
                    <a:pt x="2869691" y="362711"/>
                  </a:lnTo>
                  <a:lnTo>
                    <a:pt x="2872740" y="358139"/>
                  </a:lnTo>
                  <a:lnTo>
                    <a:pt x="2877312" y="361187"/>
                  </a:lnTo>
                  <a:lnTo>
                    <a:pt x="2894075" y="373379"/>
                  </a:lnTo>
                  <a:lnTo>
                    <a:pt x="2889504" y="377951"/>
                  </a:lnTo>
                  <a:close/>
                </a:path>
                <a:path w="3348354" h="1033779">
                  <a:moveTo>
                    <a:pt x="2924556" y="405383"/>
                  </a:moveTo>
                  <a:lnTo>
                    <a:pt x="2904744" y="390143"/>
                  </a:lnTo>
                  <a:lnTo>
                    <a:pt x="2907792" y="384047"/>
                  </a:lnTo>
                  <a:lnTo>
                    <a:pt x="2929128" y="399287"/>
                  </a:lnTo>
                  <a:lnTo>
                    <a:pt x="2924556" y="405383"/>
                  </a:lnTo>
                  <a:close/>
                </a:path>
                <a:path w="3348354" h="1033779">
                  <a:moveTo>
                    <a:pt x="2959608" y="432815"/>
                  </a:moveTo>
                  <a:lnTo>
                    <a:pt x="2939796" y="416051"/>
                  </a:lnTo>
                  <a:lnTo>
                    <a:pt x="2944367" y="411479"/>
                  </a:lnTo>
                  <a:lnTo>
                    <a:pt x="2962656" y="428243"/>
                  </a:lnTo>
                  <a:lnTo>
                    <a:pt x="2959608" y="432815"/>
                  </a:lnTo>
                  <a:close/>
                </a:path>
                <a:path w="3348354" h="1033779">
                  <a:moveTo>
                    <a:pt x="2983992" y="454151"/>
                  </a:moveTo>
                  <a:lnTo>
                    <a:pt x="2973324" y="445008"/>
                  </a:lnTo>
                  <a:lnTo>
                    <a:pt x="2977896" y="440435"/>
                  </a:lnTo>
                  <a:lnTo>
                    <a:pt x="2987040" y="448055"/>
                  </a:lnTo>
                  <a:lnTo>
                    <a:pt x="2991612" y="452627"/>
                  </a:lnTo>
                  <a:lnTo>
                    <a:pt x="2982467" y="452627"/>
                  </a:lnTo>
                  <a:lnTo>
                    <a:pt x="2983992" y="454151"/>
                  </a:lnTo>
                  <a:close/>
                </a:path>
                <a:path w="3348354" h="1033779">
                  <a:moveTo>
                    <a:pt x="2993136" y="461771"/>
                  </a:moveTo>
                  <a:lnTo>
                    <a:pt x="2982467" y="452627"/>
                  </a:lnTo>
                  <a:lnTo>
                    <a:pt x="2991612" y="452627"/>
                  </a:lnTo>
                  <a:lnTo>
                    <a:pt x="2996183" y="457200"/>
                  </a:lnTo>
                  <a:lnTo>
                    <a:pt x="2993136" y="461771"/>
                  </a:lnTo>
                  <a:close/>
                </a:path>
                <a:path w="3348354" h="1033779">
                  <a:moveTo>
                    <a:pt x="3025140" y="492251"/>
                  </a:moveTo>
                  <a:lnTo>
                    <a:pt x="3006851" y="475487"/>
                  </a:lnTo>
                  <a:lnTo>
                    <a:pt x="3011424" y="470915"/>
                  </a:lnTo>
                  <a:lnTo>
                    <a:pt x="3029712" y="487679"/>
                  </a:lnTo>
                  <a:lnTo>
                    <a:pt x="3025140" y="492251"/>
                  </a:lnTo>
                  <a:close/>
                </a:path>
                <a:path w="3348354" h="1033779">
                  <a:moveTo>
                    <a:pt x="3057144" y="522731"/>
                  </a:moveTo>
                  <a:lnTo>
                    <a:pt x="3038856" y="504443"/>
                  </a:lnTo>
                  <a:lnTo>
                    <a:pt x="3043428" y="501395"/>
                  </a:lnTo>
                  <a:lnTo>
                    <a:pt x="3061716" y="518159"/>
                  </a:lnTo>
                  <a:lnTo>
                    <a:pt x="3057144" y="522731"/>
                  </a:lnTo>
                  <a:close/>
                </a:path>
                <a:path w="3348354" h="1033779">
                  <a:moveTo>
                    <a:pt x="3087624" y="554735"/>
                  </a:moveTo>
                  <a:lnTo>
                    <a:pt x="3080004" y="548639"/>
                  </a:lnTo>
                  <a:lnTo>
                    <a:pt x="3069336" y="536447"/>
                  </a:lnTo>
                  <a:lnTo>
                    <a:pt x="3073908" y="531875"/>
                  </a:lnTo>
                  <a:lnTo>
                    <a:pt x="3084575" y="544067"/>
                  </a:lnTo>
                  <a:lnTo>
                    <a:pt x="3092196" y="551687"/>
                  </a:lnTo>
                  <a:lnTo>
                    <a:pt x="3087624" y="554735"/>
                  </a:lnTo>
                  <a:close/>
                </a:path>
                <a:path w="3348354" h="1033779">
                  <a:moveTo>
                    <a:pt x="3116580" y="588263"/>
                  </a:moveTo>
                  <a:lnTo>
                    <a:pt x="3099816" y="569975"/>
                  </a:lnTo>
                  <a:lnTo>
                    <a:pt x="3104388" y="565403"/>
                  </a:lnTo>
                  <a:lnTo>
                    <a:pt x="3121151" y="583692"/>
                  </a:lnTo>
                  <a:lnTo>
                    <a:pt x="3116580" y="588263"/>
                  </a:lnTo>
                  <a:close/>
                </a:path>
                <a:path w="3348354" h="1033779">
                  <a:moveTo>
                    <a:pt x="3144012" y="623315"/>
                  </a:moveTo>
                  <a:lnTo>
                    <a:pt x="3128772" y="603503"/>
                  </a:lnTo>
                  <a:lnTo>
                    <a:pt x="3133344" y="598931"/>
                  </a:lnTo>
                  <a:lnTo>
                    <a:pt x="3150108" y="618743"/>
                  </a:lnTo>
                  <a:lnTo>
                    <a:pt x="3144012" y="623315"/>
                  </a:lnTo>
                  <a:close/>
                </a:path>
                <a:path w="3348354" h="1033779">
                  <a:moveTo>
                    <a:pt x="3171444" y="658367"/>
                  </a:moveTo>
                  <a:lnTo>
                    <a:pt x="3165348" y="649223"/>
                  </a:lnTo>
                  <a:lnTo>
                    <a:pt x="3156204" y="638555"/>
                  </a:lnTo>
                  <a:lnTo>
                    <a:pt x="3160775" y="633983"/>
                  </a:lnTo>
                  <a:lnTo>
                    <a:pt x="3169920" y="646175"/>
                  </a:lnTo>
                  <a:lnTo>
                    <a:pt x="3177540" y="653795"/>
                  </a:lnTo>
                  <a:lnTo>
                    <a:pt x="3171444" y="658367"/>
                  </a:lnTo>
                  <a:close/>
                </a:path>
                <a:path w="3348354" h="1033779">
                  <a:moveTo>
                    <a:pt x="3197351" y="694943"/>
                  </a:moveTo>
                  <a:lnTo>
                    <a:pt x="3182112" y="673608"/>
                  </a:lnTo>
                  <a:lnTo>
                    <a:pt x="3188208" y="670559"/>
                  </a:lnTo>
                  <a:lnTo>
                    <a:pt x="3201924" y="690371"/>
                  </a:lnTo>
                  <a:lnTo>
                    <a:pt x="3197351" y="694943"/>
                  </a:lnTo>
                  <a:close/>
                </a:path>
                <a:path w="3348354" h="1033779">
                  <a:moveTo>
                    <a:pt x="3221736" y="731519"/>
                  </a:moveTo>
                  <a:lnTo>
                    <a:pt x="3208020" y="710184"/>
                  </a:lnTo>
                  <a:lnTo>
                    <a:pt x="3212592" y="707135"/>
                  </a:lnTo>
                  <a:lnTo>
                    <a:pt x="3226308" y="728471"/>
                  </a:lnTo>
                  <a:lnTo>
                    <a:pt x="3221736" y="731519"/>
                  </a:lnTo>
                  <a:close/>
                </a:path>
                <a:path w="3348354" h="1033779">
                  <a:moveTo>
                    <a:pt x="3236975" y="757427"/>
                  </a:moveTo>
                  <a:lnTo>
                    <a:pt x="3230880" y="748284"/>
                  </a:lnTo>
                  <a:lnTo>
                    <a:pt x="3236975" y="743711"/>
                  </a:lnTo>
                  <a:lnTo>
                    <a:pt x="3241548" y="752855"/>
                  </a:lnTo>
                  <a:lnTo>
                    <a:pt x="3243241" y="755903"/>
                  </a:lnTo>
                  <a:lnTo>
                    <a:pt x="3236975" y="755903"/>
                  </a:lnTo>
                  <a:lnTo>
                    <a:pt x="3236975" y="757427"/>
                  </a:lnTo>
                  <a:close/>
                </a:path>
                <a:path w="3348354" h="1033779">
                  <a:moveTo>
                    <a:pt x="3243072" y="769619"/>
                  </a:moveTo>
                  <a:lnTo>
                    <a:pt x="3236975" y="755903"/>
                  </a:lnTo>
                  <a:lnTo>
                    <a:pt x="3243241" y="755903"/>
                  </a:lnTo>
                  <a:lnTo>
                    <a:pt x="3249167" y="766571"/>
                  </a:lnTo>
                  <a:lnTo>
                    <a:pt x="3243072" y="769619"/>
                  </a:lnTo>
                  <a:close/>
                </a:path>
                <a:path w="3348354" h="1033779">
                  <a:moveTo>
                    <a:pt x="3264408" y="809243"/>
                  </a:moveTo>
                  <a:lnTo>
                    <a:pt x="3252216" y="786384"/>
                  </a:lnTo>
                  <a:lnTo>
                    <a:pt x="3258312" y="783335"/>
                  </a:lnTo>
                  <a:lnTo>
                    <a:pt x="3270504" y="806195"/>
                  </a:lnTo>
                  <a:lnTo>
                    <a:pt x="3264408" y="809243"/>
                  </a:lnTo>
                  <a:close/>
                </a:path>
                <a:path w="3348354" h="1033779">
                  <a:moveTo>
                    <a:pt x="3284220" y="848867"/>
                  </a:moveTo>
                  <a:lnTo>
                    <a:pt x="3273551" y="826008"/>
                  </a:lnTo>
                  <a:lnTo>
                    <a:pt x="3278124" y="822959"/>
                  </a:lnTo>
                  <a:lnTo>
                    <a:pt x="3290316" y="845819"/>
                  </a:lnTo>
                  <a:lnTo>
                    <a:pt x="3284220" y="848867"/>
                  </a:lnTo>
                  <a:close/>
                </a:path>
                <a:path w="3348354" h="1033779">
                  <a:moveTo>
                    <a:pt x="3293364" y="870203"/>
                  </a:moveTo>
                  <a:lnTo>
                    <a:pt x="3291840" y="865631"/>
                  </a:lnTo>
                  <a:lnTo>
                    <a:pt x="3297936" y="862584"/>
                  </a:lnTo>
                  <a:lnTo>
                    <a:pt x="3299459" y="867155"/>
                  </a:lnTo>
                  <a:lnTo>
                    <a:pt x="3300046" y="868679"/>
                  </a:lnTo>
                  <a:lnTo>
                    <a:pt x="3293364" y="868679"/>
                  </a:lnTo>
                  <a:lnTo>
                    <a:pt x="3293364" y="870203"/>
                  </a:lnTo>
                  <a:close/>
                </a:path>
                <a:path w="3348354" h="1033779">
                  <a:moveTo>
                    <a:pt x="3300984" y="890015"/>
                  </a:moveTo>
                  <a:lnTo>
                    <a:pt x="3293364" y="868679"/>
                  </a:lnTo>
                  <a:lnTo>
                    <a:pt x="3300046" y="868679"/>
                  </a:lnTo>
                  <a:lnTo>
                    <a:pt x="3307080" y="886967"/>
                  </a:lnTo>
                  <a:lnTo>
                    <a:pt x="3300984" y="890015"/>
                  </a:lnTo>
                  <a:close/>
                </a:path>
                <a:path w="3348354" h="1033779">
                  <a:moveTo>
                    <a:pt x="3317748" y="931163"/>
                  </a:moveTo>
                  <a:lnTo>
                    <a:pt x="3316224" y="928115"/>
                  </a:lnTo>
                  <a:lnTo>
                    <a:pt x="3308604" y="906779"/>
                  </a:lnTo>
                  <a:lnTo>
                    <a:pt x="3314700" y="905255"/>
                  </a:lnTo>
                  <a:lnTo>
                    <a:pt x="3322320" y="925067"/>
                  </a:lnTo>
                  <a:lnTo>
                    <a:pt x="3323844" y="928115"/>
                  </a:lnTo>
                  <a:lnTo>
                    <a:pt x="3317748" y="931163"/>
                  </a:lnTo>
                  <a:close/>
                </a:path>
                <a:path w="3348354" h="1033779">
                  <a:moveTo>
                    <a:pt x="3331464" y="972311"/>
                  </a:moveTo>
                  <a:lnTo>
                    <a:pt x="3322320" y="949451"/>
                  </a:lnTo>
                  <a:lnTo>
                    <a:pt x="3328416" y="946403"/>
                  </a:lnTo>
                  <a:lnTo>
                    <a:pt x="3336036" y="970787"/>
                  </a:lnTo>
                  <a:lnTo>
                    <a:pt x="3331464" y="972311"/>
                  </a:lnTo>
                  <a:close/>
                </a:path>
                <a:path w="3348354" h="1033779">
                  <a:moveTo>
                    <a:pt x="3342132" y="1014984"/>
                  </a:moveTo>
                  <a:lnTo>
                    <a:pt x="3336036" y="990600"/>
                  </a:lnTo>
                  <a:lnTo>
                    <a:pt x="3342132" y="989076"/>
                  </a:lnTo>
                  <a:lnTo>
                    <a:pt x="3348228" y="1013459"/>
                  </a:lnTo>
                  <a:lnTo>
                    <a:pt x="3342132" y="1014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23602" y="2752629"/>
            <a:ext cx="1604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Science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80806" y="1163447"/>
            <a:ext cx="1482090" cy="1827530"/>
            <a:chOff x="4280806" y="1163447"/>
            <a:chExt cx="1482090" cy="1827530"/>
          </a:xfrm>
        </p:grpSpPr>
        <p:sp>
          <p:nvSpPr>
            <p:cNvPr id="24" name="object 24"/>
            <p:cNvSpPr/>
            <p:nvPr/>
          </p:nvSpPr>
          <p:spPr>
            <a:xfrm>
              <a:off x="4283981" y="1166622"/>
              <a:ext cx="384810" cy="1821180"/>
            </a:xfrm>
            <a:custGeom>
              <a:avLst/>
              <a:gdLst/>
              <a:ahLst/>
              <a:cxnLst/>
              <a:rect l="l" t="t" r="r" b="b"/>
              <a:pathLst>
                <a:path w="384810" h="1821180">
                  <a:moveTo>
                    <a:pt x="7620" y="0"/>
                  </a:moveTo>
                  <a:lnTo>
                    <a:pt x="41130" y="34766"/>
                  </a:lnTo>
                  <a:lnTo>
                    <a:pt x="73082" y="70457"/>
                  </a:lnTo>
                  <a:lnTo>
                    <a:pt x="103476" y="107029"/>
                  </a:lnTo>
                  <a:lnTo>
                    <a:pt x="132310" y="144436"/>
                  </a:lnTo>
                  <a:lnTo>
                    <a:pt x="159587" y="182636"/>
                  </a:lnTo>
                  <a:lnTo>
                    <a:pt x="185304" y="221583"/>
                  </a:lnTo>
                  <a:lnTo>
                    <a:pt x="209463" y="261235"/>
                  </a:lnTo>
                  <a:lnTo>
                    <a:pt x="232063" y="301548"/>
                  </a:lnTo>
                  <a:lnTo>
                    <a:pt x="253105" y="342476"/>
                  </a:lnTo>
                  <a:lnTo>
                    <a:pt x="272588" y="383976"/>
                  </a:lnTo>
                  <a:lnTo>
                    <a:pt x="290512" y="426005"/>
                  </a:lnTo>
                  <a:lnTo>
                    <a:pt x="306878" y="468518"/>
                  </a:lnTo>
                  <a:lnTo>
                    <a:pt x="321685" y="511471"/>
                  </a:lnTo>
                  <a:lnTo>
                    <a:pt x="334933" y="554820"/>
                  </a:lnTo>
                  <a:lnTo>
                    <a:pt x="346623" y="598521"/>
                  </a:lnTo>
                  <a:lnTo>
                    <a:pt x="356754" y="642530"/>
                  </a:lnTo>
                  <a:lnTo>
                    <a:pt x="365327" y="686803"/>
                  </a:lnTo>
                  <a:lnTo>
                    <a:pt x="372340" y="731296"/>
                  </a:lnTo>
                  <a:lnTo>
                    <a:pt x="377796" y="775965"/>
                  </a:lnTo>
                  <a:lnTo>
                    <a:pt x="381692" y="820767"/>
                  </a:lnTo>
                  <a:lnTo>
                    <a:pt x="384030" y="865656"/>
                  </a:lnTo>
                  <a:lnTo>
                    <a:pt x="384809" y="910589"/>
                  </a:lnTo>
                  <a:lnTo>
                    <a:pt x="384030" y="955523"/>
                  </a:lnTo>
                  <a:lnTo>
                    <a:pt x="381692" y="1000412"/>
                  </a:lnTo>
                  <a:lnTo>
                    <a:pt x="377796" y="1045213"/>
                  </a:lnTo>
                  <a:lnTo>
                    <a:pt x="372340" y="1089883"/>
                  </a:lnTo>
                  <a:lnTo>
                    <a:pt x="365327" y="1134376"/>
                  </a:lnTo>
                  <a:lnTo>
                    <a:pt x="356754" y="1178649"/>
                  </a:lnTo>
                  <a:lnTo>
                    <a:pt x="346623" y="1222658"/>
                  </a:lnTo>
                  <a:lnTo>
                    <a:pt x="334933" y="1266359"/>
                  </a:lnTo>
                  <a:lnTo>
                    <a:pt x="321685" y="1309708"/>
                  </a:lnTo>
                  <a:lnTo>
                    <a:pt x="306878" y="1352661"/>
                  </a:lnTo>
                  <a:lnTo>
                    <a:pt x="290512" y="1395174"/>
                  </a:lnTo>
                  <a:lnTo>
                    <a:pt x="272588" y="1437202"/>
                  </a:lnTo>
                  <a:lnTo>
                    <a:pt x="253105" y="1478703"/>
                  </a:lnTo>
                  <a:lnTo>
                    <a:pt x="232063" y="1519631"/>
                  </a:lnTo>
                  <a:lnTo>
                    <a:pt x="209463" y="1559943"/>
                  </a:lnTo>
                  <a:lnTo>
                    <a:pt x="185304" y="1599595"/>
                  </a:lnTo>
                  <a:lnTo>
                    <a:pt x="159587" y="1638543"/>
                  </a:lnTo>
                  <a:lnTo>
                    <a:pt x="132310" y="1676743"/>
                  </a:lnTo>
                  <a:lnTo>
                    <a:pt x="103476" y="1714150"/>
                  </a:lnTo>
                  <a:lnTo>
                    <a:pt x="73082" y="1750722"/>
                  </a:lnTo>
                  <a:lnTo>
                    <a:pt x="41130" y="1786413"/>
                  </a:lnTo>
                  <a:lnTo>
                    <a:pt x="7620" y="1821179"/>
                  </a:lnTo>
                  <a:lnTo>
                    <a:pt x="0" y="1813559"/>
                  </a:lnTo>
                  <a:lnTo>
                    <a:pt x="33206" y="1779107"/>
                  </a:lnTo>
                  <a:lnTo>
                    <a:pt x="64867" y="1743734"/>
                  </a:lnTo>
                  <a:lnTo>
                    <a:pt x="94984" y="1707486"/>
                  </a:lnTo>
                  <a:lnTo>
                    <a:pt x="123557" y="1670405"/>
                  </a:lnTo>
                  <a:lnTo>
                    <a:pt x="150585" y="1632537"/>
                  </a:lnTo>
                  <a:lnTo>
                    <a:pt x="176069" y="1593923"/>
                  </a:lnTo>
                  <a:lnTo>
                    <a:pt x="200008" y="1554609"/>
                  </a:lnTo>
                  <a:lnTo>
                    <a:pt x="222403" y="1514638"/>
                  </a:lnTo>
                  <a:lnTo>
                    <a:pt x="243253" y="1474054"/>
                  </a:lnTo>
                  <a:lnTo>
                    <a:pt x="262559" y="1432900"/>
                  </a:lnTo>
                  <a:lnTo>
                    <a:pt x="280320" y="1391221"/>
                  </a:lnTo>
                  <a:lnTo>
                    <a:pt x="296537" y="1349060"/>
                  </a:lnTo>
                  <a:lnTo>
                    <a:pt x="311210" y="1306461"/>
                  </a:lnTo>
                  <a:lnTo>
                    <a:pt x="324338" y="1263468"/>
                  </a:lnTo>
                  <a:lnTo>
                    <a:pt x="335921" y="1220125"/>
                  </a:lnTo>
                  <a:lnTo>
                    <a:pt x="345960" y="1176475"/>
                  </a:lnTo>
                  <a:lnTo>
                    <a:pt x="354455" y="1132562"/>
                  </a:lnTo>
                  <a:lnTo>
                    <a:pt x="361405" y="1088430"/>
                  </a:lnTo>
                  <a:lnTo>
                    <a:pt x="366810" y="1044123"/>
                  </a:lnTo>
                  <a:lnTo>
                    <a:pt x="370672" y="999685"/>
                  </a:lnTo>
                  <a:lnTo>
                    <a:pt x="372988" y="955159"/>
                  </a:lnTo>
                  <a:lnTo>
                    <a:pt x="373761" y="910589"/>
                  </a:lnTo>
                  <a:lnTo>
                    <a:pt x="372988" y="866020"/>
                  </a:lnTo>
                  <a:lnTo>
                    <a:pt x="370672" y="821494"/>
                  </a:lnTo>
                  <a:lnTo>
                    <a:pt x="366810" y="777056"/>
                  </a:lnTo>
                  <a:lnTo>
                    <a:pt x="361405" y="732749"/>
                  </a:lnTo>
                  <a:lnTo>
                    <a:pt x="354455" y="688617"/>
                  </a:lnTo>
                  <a:lnTo>
                    <a:pt x="345960" y="644704"/>
                  </a:lnTo>
                  <a:lnTo>
                    <a:pt x="335921" y="601054"/>
                  </a:lnTo>
                  <a:lnTo>
                    <a:pt x="324338" y="557711"/>
                  </a:lnTo>
                  <a:lnTo>
                    <a:pt x="311210" y="514718"/>
                  </a:lnTo>
                  <a:lnTo>
                    <a:pt x="296537" y="472119"/>
                  </a:lnTo>
                  <a:lnTo>
                    <a:pt x="280320" y="429958"/>
                  </a:lnTo>
                  <a:lnTo>
                    <a:pt x="262559" y="388279"/>
                  </a:lnTo>
                  <a:lnTo>
                    <a:pt x="243253" y="347125"/>
                  </a:lnTo>
                  <a:lnTo>
                    <a:pt x="222403" y="306541"/>
                  </a:lnTo>
                  <a:lnTo>
                    <a:pt x="200008" y="266570"/>
                  </a:lnTo>
                  <a:lnTo>
                    <a:pt x="176069" y="227256"/>
                  </a:lnTo>
                  <a:lnTo>
                    <a:pt x="150585" y="188642"/>
                  </a:lnTo>
                  <a:lnTo>
                    <a:pt x="123557" y="150774"/>
                  </a:lnTo>
                  <a:lnTo>
                    <a:pt x="94984" y="113693"/>
                  </a:lnTo>
                  <a:lnTo>
                    <a:pt x="64867" y="77445"/>
                  </a:lnTo>
                  <a:lnTo>
                    <a:pt x="33206" y="42072"/>
                  </a:lnTo>
                  <a:lnTo>
                    <a:pt x="0" y="7620"/>
                  </a:lnTo>
                  <a:lnTo>
                    <a:pt x="7620" y="0"/>
                  </a:lnTo>
                  <a:close/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8949" y="1221485"/>
              <a:ext cx="1350645" cy="201295"/>
            </a:xfrm>
            <a:custGeom>
              <a:avLst/>
              <a:gdLst/>
              <a:ahLst/>
              <a:cxnLst/>
              <a:rect l="l" t="t" r="r" b="b"/>
              <a:pathLst>
                <a:path w="1350645" h="201294">
                  <a:moveTo>
                    <a:pt x="1350264" y="201167"/>
                  </a:moveTo>
                  <a:lnTo>
                    <a:pt x="0" y="201167"/>
                  </a:lnTo>
                  <a:lnTo>
                    <a:pt x="0" y="0"/>
                  </a:lnTo>
                  <a:lnTo>
                    <a:pt x="1350264" y="0"/>
                  </a:lnTo>
                  <a:lnTo>
                    <a:pt x="1350264" y="20116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8949" y="1221485"/>
              <a:ext cx="1350645" cy="201295"/>
            </a:xfrm>
            <a:custGeom>
              <a:avLst/>
              <a:gdLst/>
              <a:ahLst/>
              <a:cxnLst/>
              <a:rect l="l" t="t" r="r" b="b"/>
              <a:pathLst>
                <a:path w="1350645" h="201294">
                  <a:moveTo>
                    <a:pt x="0" y="0"/>
                  </a:moveTo>
                  <a:lnTo>
                    <a:pt x="1350264" y="0"/>
                  </a:lnTo>
                  <a:lnTo>
                    <a:pt x="1350264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57831" y="1214890"/>
            <a:ext cx="11468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80806" y="1193926"/>
            <a:ext cx="1482090" cy="535305"/>
            <a:chOff x="4280806" y="1193926"/>
            <a:chExt cx="1482090" cy="53530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981" y="1197101"/>
              <a:ext cx="251460" cy="2514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83981" y="1197101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59">
                  <a:moveTo>
                    <a:pt x="0" y="124968"/>
                  </a:move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74307" y="9882"/>
                  </a:lnTo>
                  <a:lnTo>
                    <a:pt x="214503" y="36766"/>
                  </a:lnTo>
                  <a:lnTo>
                    <a:pt x="241554" y="76509"/>
                  </a:lnTo>
                  <a:lnTo>
                    <a:pt x="251459" y="124968"/>
                  </a:lnTo>
                  <a:lnTo>
                    <a:pt x="241553" y="174307"/>
                  </a:lnTo>
                  <a:lnTo>
                    <a:pt x="214502" y="214503"/>
                  </a:lnTo>
                  <a:lnTo>
                    <a:pt x="174307" y="241554"/>
                  </a:lnTo>
                  <a:lnTo>
                    <a:pt x="124968" y="251460"/>
                  </a:lnTo>
                  <a:lnTo>
                    <a:pt x="76509" y="241554"/>
                  </a:lnTo>
                  <a:lnTo>
                    <a:pt x="36766" y="214503"/>
                  </a:lnTo>
                  <a:lnTo>
                    <a:pt x="9882" y="174307"/>
                  </a:lnTo>
                  <a:lnTo>
                    <a:pt x="0" y="124968"/>
                  </a:lnTo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5065" y="1523237"/>
              <a:ext cx="1184275" cy="203200"/>
            </a:xfrm>
            <a:custGeom>
              <a:avLst/>
              <a:gdLst/>
              <a:ahLst/>
              <a:cxnLst/>
              <a:rect l="l" t="t" r="r" b="b"/>
              <a:pathLst>
                <a:path w="1184275" h="203200">
                  <a:moveTo>
                    <a:pt x="1184148" y="202691"/>
                  </a:moveTo>
                  <a:lnTo>
                    <a:pt x="0" y="202691"/>
                  </a:lnTo>
                  <a:lnTo>
                    <a:pt x="0" y="0"/>
                  </a:lnTo>
                  <a:lnTo>
                    <a:pt x="1184148" y="0"/>
                  </a:lnTo>
                  <a:lnTo>
                    <a:pt x="1184148" y="202691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5065" y="1523237"/>
              <a:ext cx="1184275" cy="203200"/>
            </a:xfrm>
            <a:custGeom>
              <a:avLst/>
              <a:gdLst/>
              <a:ahLst/>
              <a:cxnLst/>
              <a:rect l="l" t="t" r="r" b="b"/>
              <a:pathLst>
                <a:path w="1184275" h="203200">
                  <a:moveTo>
                    <a:pt x="0" y="0"/>
                  </a:moveTo>
                  <a:lnTo>
                    <a:pt x="1184148" y="0"/>
                  </a:lnTo>
                  <a:lnTo>
                    <a:pt x="1184148" y="202691"/>
                  </a:lnTo>
                  <a:lnTo>
                    <a:pt x="0" y="202691"/>
                  </a:lnTo>
                  <a:lnTo>
                    <a:pt x="0" y="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22402" y="1516643"/>
            <a:ext cx="4178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446922" y="1495679"/>
            <a:ext cx="1315720" cy="535305"/>
            <a:chOff x="4446922" y="1495679"/>
            <a:chExt cx="1315720" cy="53530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0097" y="1498854"/>
              <a:ext cx="251460" cy="2514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50097" y="1498854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4968"/>
                  </a:moveTo>
                  <a:lnTo>
                    <a:pt x="9882" y="76509"/>
                  </a:lnTo>
                  <a:lnTo>
                    <a:pt x="36766" y="36766"/>
                  </a:lnTo>
                  <a:lnTo>
                    <a:pt x="76509" y="9882"/>
                  </a:lnTo>
                  <a:lnTo>
                    <a:pt x="124968" y="0"/>
                  </a:lnTo>
                  <a:lnTo>
                    <a:pt x="174307" y="9882"/>
                  </a:lnTo>
                  <a:lnTo>
                    <a:pt x="214503" y="36766"/>
                  </a:lnTo>
                  <a:lnTo>
                    <a:pt x="241554" y="76509"/>
                  </a:lnTo>
                  <a:lnTo>
                    <a:pt x="251459" y="124968"/>
                  </a:lnTo>
                  <a:lnTo>
                    <a:pt x="241553" y="174307"/>
                  </a:lnTo>
                  <a:lnTo>
                    <a:pt x="214502" y="214503"/>
                  </a:lnTo>
                  <a:lnTo>
                    <a:pt x="174307" y="241554"/>
                  </a:lnTo>
                  <a:lnTo>
                    <a:pt x="124968" y="251460"/>
                  </a:lnTo>
                  <a:lnTo>
                    <a:pt x="76509" y="241554"/>
                  </a:lnTo>
                  <a:lnTo>
                    <a:pt x="36766" y="214503"/>
                  </a:lnTo>
                  <a:lnTo>
                    <a:pt x="9882" y="174307"/>
                  </a:lnTo>
                  <a:lnTo>
                    <a:pt x="0" y="124968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51265" y="1826514"/>
              <a:ext cx="1108075" cy="201295"/>
            </a:xfrm>
            <a:custGeom>
              <a:avLst/>
              <a:gdLst/>
              <a:ahLst/>
              <a:cxnLst/>
              <a:rect l="l" t="t" r="r" b="b"/>
              <a:pathLst>
                <a:path w="1108075" h="201294">
                  <a:moveTo>
                    <a:pt x="1107948" y="201167"/>
                  </a:moveTo>
                  <a:lnTo>
                    <a:pt x="0" y="201167"/>
                  </a:lnTo>
                  <a:lnTo>
                    <a:pt x="0" y="0"/>
                  </a:lnTo>
                  <a:lnTo>
                    <a:pt x="1107948" y="0"/>
                  </a:lnTo>
                  <a:lnTo>
                    <a:pt x="1107948" y="20116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51265" y="1826514"/>
              <a:ext cx="1108075" cy="201295"/>
            </a:xfrm>
            <a:custGeom>
              <a:avLst/>
              <a:gdLst/>
              <a:ahLst/>
              <a:cxnLst/>
              <a:rect l="l" t="t" r="r" b="b"/>
              <a:pathLst>
                <a:path w="1108075" h="201294">
                  <a:moveTo>
                    <a:pt x="0" y="0"/>
                  </a:moveTo>
                  <a:lnTo>
                    <a:pt x="1107948" y="0"/>
                  </a:lnTo>
                  <a:lnTo>
                    <a:pt x="110794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798610" y="1818397"/>
            <a:ext cx="3549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521598" y="1797431"/>
            <a:ext cx="1240790" cy="535305"/>
            <a:chOff x="4521598" y="1797431"/>
            <a:chExt cx="1240790" cy="535305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4773" y="1800606"/>
              <a:ext cx="251460" cy="25146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24773" y="180060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174950" y="9906"/>
                  </a:lnTo>
                  <a:lnTo>
                    <a:pt x="214693" y="36957"/>
                  </a:lnTo>
                  <a:lnTo>
                    <a:pt x="241577" y="77152"/>
                  </a:lnTo>
                  <a:lnTo>
                    <a:pt x="251459" y="126492"/>
                  </a:lnTo>
                  <a:lnTo>
                    <a:pt x="241577" y="174950"/>
                  </a:lnTo>
                  <a:lnTo>
                    <a:pt x="214693" y="214693"/>
                  </a:lnTo>
                  <a:lnTo>
                    <a:pt x="174950" y="241577"/>
                  </a:lnTo>
                  <a:lnTo>
                    <a:pt x="126491" y="251460"/>
                  </a:lnTo>
                  <a:lnTo>
                    <a:pt x="77152" y="241577"/>
                  </a:lnTo>
                  <a:lnTo>
                    <a:pt x="36956" y="214693"/>
                  </a:lnTo>
                  <a:lnTo>
                    <a:pt x="9905" y="174950"/>
                  </a:lnTo>
                  <a:lnTo>
                    <a:pt x="0" y="126492"/>
                  </a:lnTo>
                </a:path>
              </a:pathLst>
            </a:custGeom>
            <a:ln w="609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51265" y="2128266"/>
              <a:ext cx="1108075" cy="201295"/>
            </a:xfrm>
            <a:custGeom>
              <a:avLst/>
              <a:gdLst/>
              <a:ahLst/>
              <a:cxnLst/>
              <a:rect l="l" t="t" r="r" b="b"/>
              <a:pathLst>
                <a:path w="1108075" h="201294">
                  <a:moveTo>
                    <a:pt x="1107948" y="201167"/>
                  </a:moveTo>
                  <a:lnTo>
                    <a:pt x="0" y="201167"/>
                  </a:lnTo>
                  <a:lnTo>
                    <a:pt x="0" y="0"/>
                  </a:lnTo>
                  <a:lnTo>
                    <a:pt x="1107948" y="0"/>
                  </a:lnTo>
                  <a:lnTo>
                    <a:pt x="1107948" y="201167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51265" y="2128266"/>
              <a:ext cx="1108075" cy="201295"/>
            </a:xfrm>
            <a:custGeom>
              <a:avLst/>
              <a:gdLst/>
              <a:ahLst/>
              <a:cxnLst/>
              <a:rect l="l" t="t" r="r" b="b"/>
              <a:pathLst>
                <a:path w="1108075" h="201294">
                  <a:moveTo>
                    <a:pt x="0" y="0"/>
                  </a:moveTo>
                  <a:lnTo>
                    <a:pt x="1107948" y="0"/>
                  </a:lnTo>
                  <a:lnTo>
                    <a:pt x="110794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98610" y="2120151"/>
            <a:ext cx="424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Motion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21598" y="2099183"/>
            <a:ext cx="1240790" cy="535305"/>
            <a:chOff x="4521598" y="2099183"/>
            <a:chExt cx="1240790" cy="535305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4773" y="2102358"/>
              <a:ext cx="251460" cy="25146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24773" y="2102358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174950" y="9906"/>
                  </a:lnTo>
                  <a:lnTo>
                    <a:pt x="214693" y="36957"/>
                  </a:lnTo>
                  <a:lnTo>
                    <a:pt x="241577" y="77152"/>
                  </a:lnTo>
                  <a:lnTo>
                    <a:pt x="251459" y="126492"/>
                  </a:lnTo>
                  <a:lnTo>
                    <a:pt x="241577" y="174950"/>
                  </a:lnTo>
                  <a:lnTo>
                    <a:pt x="214693" y="214693"/>
                  </a:lnTo>
                  <a:lnTo>
                    <a:pt x="174950" y="241577"/>
                  </a:lnTo>
                  <a:lnTo>
                    <a:pt x="126491" y="251460"/>
                  </a:lnTo>
                  <a:lnTo>
                    <a:pt x="77152" y="241577"/>
                  </a:lnTo>
                  <a:lnTo>
                    <a:pt x="36956" y="214693"/>
                  </a:lnTo>
                  <a:lnTo>
                    <a:pt x="9905" y="174950"/>
                  </a:lnTo>
                  <a:lnTo>
                    <a:pt x="0" y="126492"/>
                  </a:lnTo>
                </a:path>
              </a:pathLst>
            </a:custGeom>
            <a:ln w="6096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75065" y="2430018"/>
              <a:ext cx="1184275" cy="201295"/>
            </a:xfrm>
            <a:custGeom>
              <a:avLst/>
              <a:gdLst/>
              <a:ahLst/>
              <a:cxnLst/>
              <a:rect l="l" t="t" r="r" b="b"/>
              <a:pathLst>
                <a:path w="1184275" h="201294">
                  <a:moveTo>
                    <a:pt x="1184148" y="201167"/>
                  </a:moveTo>
                  <a:lnTo>
                    <a:pt x="0" y="201167"/>
                  </a:lnTo>
                  <a:lnTo>
                    <a:pt x="0" y="0"/>
                  </a:lnTo>
                  <a:lnTo>
                    <a:pt x="1184148" y="0"/>
                  </a:lnTo>
                  <a:lnTo>
                    <a:pt x="1184148" y="201167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75065" y="2430018"/>
              <a:ext cx="1184275" cy="201295"/>
            </a:xfrm>
            <a:custGeom>
              <a:avLst/>
              <a:gdLst/>
              <a:ahLst/>
              <a:cxnLst/>
              <a:rect l="l" t="t" r="r" b="b"/>
              <a:pathLst>
                <a:path w="1184275" h="201294">
                  <a:moveTo>
                    <a:pt x="0" y="0"/>
                  </a:moveTo>
                  <a:lnTo>
                    <a:pt x="1184148" y="0"/>
                  </a:lnTo>
                  <a:lnTo>
                    <a:pt x="118414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722402" y="2421904"/>
            <a:ext cx="9175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10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405774" y="2400935"/>
            <a:ext cx="1356995" cy="535305"/>
            <a:chOff x="4405774" y="2400935"/>
            <a:chExt cx="1356995" cy="535305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97" y="2404110"/>
              <a:ext cx="251460" cy="25146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450097" y="2404110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6492"/>
                  </a:moveTo>
                  <a:lnTo>
                    <a:pt x="9882" y="77152"/>
                  </a:lnTo>
                  <a:lnTo>
                    <a:pt x="36766" y="36957"/>
                  </a:lnTo>
                  <a:lnTo>
                    <a:pt x="76509" y="9906"/>
                  </a:lnTo>
                  <a:lnTo>
                    <a:pt x="124968" y="0"/>
                  </a:lnTo>
                  <a:lnTo>
                    <a:pt x="174307" y="9906"/>
                  </a:lnTo>
                  <a:lnTo>
                    <a:pt x="214503" y="36957"/>
                  </a:lnTo>
                  <a:lnTo>
                    <a:pt x="241554" y="77152"/>
                  </a:lnTo>
                  <a:lnTo>
                    <a:pt x="251459" y="126492"/>
                  </a:lnTo>
                  <a:lnTo>
                    <a:pt x="241553" y="174950"/>
                  </a:lnTo>
                  <a:lnTo>
                    <a:pt x="214502" y="214693"/>
                  </a:lnTo>
                  <a:lnTo>
                    <a:pt x="174307" y="241577"/>
                  </a:lnTo>
                  <a:lnTo>
                    <a:pt x="124968" y="251460"/>
                  </a:lnTo>
                  <a:lnTo>
                    <a:pt x="76509" y="241577"/>
                  </a:lnTo>
                  <a:lnTo>
                    <a:pt x="36766" y="214693"/>
                  </a:lnTo>
                  <a:lnTo>
                    <a:pt x="9882" y="174950"/>
                  </a:lnTo>
                  <a:lnTo>
                    <a:pt x="0" y="126492"/>
                  </a:lnTo>
                </a:path>
              </a:pathLst>
            </a:custGeom>
            <a:ln w="6096">
              <a:solidFill>
                <a:srgbClr val="70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08949" y="2731769"/>
              <a:ext cx="1350645" cy="201295"/>
            </a:xfrm>
            <a:custGeom>
              <a:avLst/>
              <a:gdLst/>
              <a:ahLst/>
              <a:cxnLst/>
              <a:rect l="l" t="t" r="r" b="b"/>
              <a:pathLst>
                <a:path w="1350645" h="201294">
                  <a:moveTo>
                    <a:pt x="1350264" y="201167"/>
                  </a:moveTo>
                  <a:lnTo>
                    <a:pt x="0" y="201167"/>
                  </a:lnTo>
                  <a:lnTo>
                    <a:pt x="0" y="0"/>
                  </a:lnTo>
                  <a:lnTo>
                    <a:pt x="1350264" y="0"/>
                  </a:lnTo>
                  <a:lnTo>
                    <a:pt x="1350264" y="201167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08949" y="2731769"/>
              <a:ext cx="1350645" cy="201295"/>
            </a:xfrm>
            <a:custGeom>
              <a:avLst/>
              <a:gdLst/>
              <a:ahLst/>
              <a:cxnLst/>
              <a:rect l="l" t="t" r="r" b="b"/>
              <a:pathLst>
                <a:path w="1350645" h="201294">
                  <a:moveTo>
                    <a:pt x="0" y="0"/>
                  </a:moveTo>
                  <a:lnTo>
                    <a:pt x="1350264" y="0"/>
                  </a:lnTo>
                  <a:lnTo>
                    <a:pt x="1350264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557831" y="2723658"/>
            <a:ext cx="5822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Reasoning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280806" y="2702686"/>
            <a:ext cx="257810" cy="257810"/>
            <a:chOff x="4280806" y="2702686"/>
            <a:chExt cx="257810" cy="257810"/>
          </a:xfrm>
        </p:grpSpPr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3981" y="2705861"/>
              <a:ext cx="251460" cy="25145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83981" y="2705861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60" h="251460">
                  <a:moveTo>
                    <a:pt x="0" y="126491"/>
                  </a:moveTo>
                  <a:lnTo>
                    <a:pt x="9882" y="77152"/>
                  </a:lnTo>
                  <a:lnTo>
                    <a:pt x="36766" y="36956"/>
                  </a:lnTo>
                  <a:lnTo>
                    <a:pt x="76509" y="9905"/>
                  </a:lnTo>
                  <a:lnTo>
                    <a:pt x="124968" y="0"/>
                  </a:lnTo>
                  <a:lnTo>
                    <a:pt x="174307" y="9905"/>
                  </a:lnTo>
                  <a:lnTo>
                    <a:pt x="214503" y="36956"/>
                  </a:lnTo>
                  <a:lnTo>
                    <a:pt x="241554" y="77152"/>
                  </a:lnTo>
                  <a:lnTo>
                    <a:pt x="251459" y="126491"/>
                  </a:lnTo>
                  <a:lnTo>
                    <a:pt x="241553" y="174950"/>
                  </a:lnTo>
                  <a:lnTo>
                    <a:pt x="214502" y="214693"/>
                  </a:lnTo>
                  <a:lnTo>
                    <a:pt x="174307" y="241577"/>
                  </a:lnTo>
                  <a:lnTo>
                    <a:pt x="124968" y="251459"/>
                  </a:lnTo>
                  <a:lnTo>
                    <a:pt x="76509" y="241577"/>
                  </a:lnTo>
                  <a:lnTo>
                    <a:pt x="36766" y="214693"/>
                  </a:lnTo>
                  <a:lnTo>
                    <a:pt x="9882" y="174950"/>
                  </a:lnTo>
                  <a:lnTo>
                    <a:pt x="0" y="126491"/>
                  </a:lnTo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23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1785" y="2564129"/>
            <a:ext cx="2982595" cy="718185"/>
          </a:xfrm>
          <a:custGeom>
            <a:avLst/>
            <a:gdLst/>
            <a:ahLst/>
            <a:cxnLst/>
            <a:rect l="l" t="t" r="r" b="b"/>
            <a:pathLst>
              <a:path w="2982595" h="718185">
                <a:moveTo>
                  <a:pt x="0" y="0"/>
                </a:moveTo>
                <a:lnTo>
                  <a:pt x="2982467" y="0"/>
                </a:lnTo>
                <a:lnTo>
                  <a:pt x="2982467" y="717804"/>
                </a:lnTo>
                <a:lnTo>
                  <a:pt x="0" y="717804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358" rIns="0" bIns="0" rtlCol="0">
            <a:spAutoFit/>
          </a:bodyPr>
          <a:lstStyle/>
          <a:p>
            <a:pPr marL="991869">
              <a:lnSpc>
                <a:spcPct val="100000"/>
              </a:lnSpc>
              <a:spcBef>
                <a:spcPts val="100"/>
              </a:spcBef>
            </a:pPr>
            <a:r>
              <a:rPr sz="3300" b="0" dirty="0">
                <a:latin typeface="Calibri"/>
                <a:cs typeface="Calibri"/>
              </a:rPr>
              <a:t>Input</a:t>
            </a:r>
            <a:r>
              <a:rPr sz="3300" b="0" spc="-130" dirty="0">
                <a:latin typeface="Calibri"/>
                <a:cs typeface="Calibri"/>
              </a:rPr>
              <a:t> </a:t>
            </a:r>
            <a:r>
              <a:rPr sz="3300" b="0" dirty="0">
                <a:latin typeface="Calibri"/>
                <a:cs typeface="Calibri"/>
              </a:rPr>
              <a:t>and</a:t>
            </a:r>
            <a:r>
              <a:rPr sz="3300" b="0" spc="-160" dirty="0">
                <a:latin typeface="Calibri"/>
                <a:cs typeface="Calibri"/>
              </a:rPr>
              <a:t> </a:t>
            </a:r>
            <a:r>
              <a:rPr sz="3300" b="0" spc="-10" dirty="0">
                <a:latin typeface="Calibri"/>
                <a:cs typeface="Calibri"/>
              </a:rPr>
              <a:t>Output</a:t>
            </a:r>
            <a:r>
              <a:rPr sz="3300" b="0" spc="-130" dirty="0">
                <a:latin typeface="Calibri"/>
                <a:cs typeface="Calibri"/>
              </a:rPr>
              <a:t> </a:t>
            </a:r>
            <a:r>
              <a:rPr sz="3300" b="0" spc="-60" dirty="0">
                <a:latin typeface="Calibri"/>
                <a:cs typeface="Calibri"/>
              </a:rPr>
              <a:t>?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8700" y="1099566"/>
            <a:ext cx="2232660" cy="1330325"/>
            <a:chOff x="1978700" y="1099566"/>
            <a:chExt cx="2232660" cy="1330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8700" y="1345867"/>
              <a:ext cx="865270" cy="9970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12" y="1099566"/>
              <a:ext cx="798104" cy="133017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2747" y="2568170"/>
            <a:ext cx="287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Color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2061" y="2821160"/>
            <a:ext cx="380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Weight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8799" y="3086317"/>
            <a:ext cx="490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Diameter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5357" y="2881122"/>
            <a:ext cx="195580" cy="55244"/>
            <a:chOff x="815357" y="2881122"/>
            <a:chExt cx="195580" cy="5524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57" y="2903982"/>
              <a:ext cx="195071" cy="91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1453" y="2881122"/>
              <a:ext cx="182880" cy="55244"/>
            </a:xfrm>
            <a:custGeom>
              <a:avLst/>
              <a:gdLst/>
              <a:ahLst/>
              <a:cxnLst/>
              <a:rect l="l" t="t" r="r" b="b"/>
              <a:pathLst>
                <a:path w="182880" h="55244">
                  <a:moveTo>
                    <a:pt x="165643" y="28062"/>
                  </a:moveTo>
                  <a:lnTo>
                    <a:pt x="134112" y="9144"/>
                  </a:lnTo>
                  <a:lnTo>
                    <a:pt x="132588" y="9144"/>
                  </a:lnTo>
                  <a:lnTo>
                    <a:pt x="131064" y="6096"/>
                  </a:lnTo>
                  <a:lnTo>
                    <a:pt x="132588" y="3048"/>
                  </a:lnTo>
                  <a:lnTo>
                    <a:pt x="134112" y="1524"/>
                  </a:lnTo>
                  <a:lnTo>
                    <a:pt x="137160" y="0"/>
                  </a:lnTo>
                  <a:lnTo>
                    <a:pt x="138684" y="1524"/>
                  </a:lnTo>
                  <a:lnTo>
                    <a:pt x="175260" y="22965"/>
                  </a:lnTo>
                  <a:lnTo>
                    <a:pt x="175260" y="24384"/>
                  </a:lnTo>
                  <a:lnTo>
                    <a:pt x="172212" y="24384"/>
                  </a:lnTo>
                  <a:lnTo>
                    <a:pt x="165643" y="28062"/>
                  </a:lnTo>
                  <a:close/>
                </a:path>
                <a:path w="182880" h="55244">
                  <a:moveTo>
                    <a:pt x="158604" y="32004"/>
                  </a:moveTo>
                  <a:lnTo>
                    <a:pt x="0" y="32004"/>
                  </a:lnTo>
                  <a:lnTo>
                    <a:pt x="0" y="22860"/>
                  </a:lnTo>
                  <a:lnTo>
                    <a:pt x="156972" y="22860"/>
                  </a:lnTo>
                  <a:lnTo>
                    <a:pt x="165643" y="28062"/>
                  </a:lnTo>
                  <a:lnTo>
                    <a:pt x="158604" y="32004"/>
                  </a:lnTo>
                  <a:close/>
                </a:path>
                <a:path w="182880" h="55244">
                  <a:moveTo>
                    <a:pt x="175260" y="22965"/>
                  </a:moveTo>
                  <a:lnTo>
                    <a:pt x="175080" y="22860"/>
                  </a:lnTo>
                  <a:lnTo>
                    <a:pt x="175260" y="22860"/>
                  </a:lnTo>
                  <a:close/>
                </a:path>
                <a:path w="182880" h="55244">
                  <a:moveTo>
                    <a:pt x="175514" y="32004"/>
                  </a:moveTo>
                  <a:lnTo>
                    <a:pt x="175260" y="32004"/>
                  </a:lnTo>
                  <a:lnTo>
                    <a:pt x="175260" y="22965"/>
                  </a:lnTo>
                  <a:lnTo>
                    <a:pt x="182880" y="27432"/>
                  </a:lnTo>
                  <a:lnTo>
                    <a:pt x="175514" y="32004"/>
                  </a:lnTo>
                  <a:close/>
                </a:path>
                <a:path w="182880" h="55244">
                  <a:moveTo>
                    <a:pt x="172212" y="32004"/>
                  </a:moveTo>
                  <a:lnTo>
                    <a:pt x="165643" y="28062"/>
                  </a:lnTo>
                  <a:lnTo>
                    <a:pt x="172212" y="24384"/>
                  </a:lnTo>
                  <a:lnTo>
                    <a:pt x="172212" y="32004"/>
                  </a:lnTo>
                  <a:close/>
                </a:path>
                <a:path w="182880" h="55244">
                  <a:moveTo>
                    <a:pt x="175260" y="32004"/>
                  </a:moveTo>
                  <a:lnTo>
                    <a:pt x="172212" y="32004"/>
                  </a:lnTo>
                  <a:lnTo>
                    <a:pt x="172212" y="24384"/>
                  </a:lnTo>
                  <a:lnTo>
                    <a:pt x="175260" y="24384"/>
                  </a:lnTo>
                  <a:lnTo>
                    <a:pt x="175260" y="32004"/>
                  </a:lnTo>
                  <a:close/>
                </a:path>
                <a:path w="182880" h="55244">
                  <a:moveTo>
                    <a:pt x="138684" y="54864"/>
                  </a:moveTo>
                  <a:lnTo>
                    <a:pt x="134112" y="54864"/>
                  </a:lnTo>
                  <a:lnTo>
                    <a:pt x="132588" y="51816"/>
                  </a:lnTo>
                  <a:lnTo>
                    <a:pt x="131064" y="50292"/>
                  </a:lnTo>
                  <a:lnTo>
                    <a:pt x="132588" y="47244"/>
                  </a:lnTo>
                  <a:lnTo>
                    <a:pt x="134112" y="45720"/>
                  </a:lnTo>
                  <a:lnTo>
                    <a:pt x="165643" y="28062"/>
                  </a:lnTo>
                  <a:lnTo>
                    <a:pt x="172212" y="32004"/>
                  </a:lnTo>
                  <a:lnTo>
                    <a:pt x="175514" y="32004"/>
                  </a:lnTo>
                  <a:lnTo>
                    <a:pt x="138684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03951" y="2630659"/>
            <a:ext cx="504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Apple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(A)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5062" y="3077168"/>
            <a:ext cx="709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Pineapple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(P)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46942" y="2568170"/>
            <a:ext cx="184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Calibri"/>
                <a:cs typeface="Calibri"/>
              </a:rPr>
              <a:t>red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99694" y="2821160"/>
            <a:ext cx="2292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50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8835" y="3086317"/>
            <a:ext cx="323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10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7201" y="2568170"/>
            <a:ext cx="347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yellow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64291" y="2821160"/>
            <a:ext cx="294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200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0" dirty="0">
                <a:latin typeface="Calibri"/>
                <a:cs typeface="Calibri"/>
              </a:rPr>
              <a:t>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9360" y="3086317"/>
            <a:ext cx="323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20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71" y="2734327"/>
            <a:ext cx="984250" cy="411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Input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00" spc="-10" dirty="0">
                <a:latin typeface="Calibri"/>
                <a:cs typeface="Calibri"/>
              </a:rPr>
              <a:t>(Features/Attributes)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5200" y="2703814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Output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39429" y="2721101"/>
            <a:ext cx="757555" cy="428625"/>
            <a:chOff x="4439429" y="2721101"/>
            <a:chExt cx="757555" cy="42862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8821" y="2721101"/>
              <a:ext cx="288035" cy="21183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13393" y="2727198"/>
              <a:ext cx="279400" cy="204470"/>
            </a:xfrm>
            <a:custGeom>
              <a:avLst/>
              <a:gdLst/>
              <a:ahLst/>
              <a:cxnLst/>
              <a:rect l="l" t="t" r="r" b="b"/>
              <a:pathLst>
                <a:path w="279400" h="204469">
                  <a:moveTo>
                    <a:pt x="227076" y="15240"/>
                  </a:moveTo>
                  <a:lnTo>
                    <a:pt x="225552" y="15240"/>
                  </a:lnTo>
                  <a:lnTo>
                    <a:pt x="222503" y="13716"/>
                  </a:lnTo>
                  <a:lnTo>
                    <a:pt x="222503" y="7620"/>
                  </a:lnTo>
                  <a:lnTo>
                    <a:pt x="224027" y="6096"/>
                  </a:lnTo>
                  <a:lnTo>
                    <a:pt x="227076" y="6096"/>
                  </a:lnTo>
                  <a:lnTo>
                    <a:pt x="278891" y="0"/>
                  </a:lnTo>
                  <a:lnTo>
                    <a:pt x="278225" y="1524"/>
                  </a:lnTo>
                  <a:lnTo>
                    <a:pt x="268224" y="1524"/>
                  </a:lnTo>
                  <a:lnTo>
                    <a:pt x="253060" y="12551"/>
                  </a:lnTo>
                  <a:lnTo>
                    <a:pt x="227076" y="15240"/>
                  </a:lnTo>
                  <a:close/>
                </a:path>
                <a:path w="279400" h="204469">
                  <a:moveTo>
                    <a:pt x="253060" y="12551"/>
                  </a:moveTo>
                  <a:lnTo>
                    <a:pt x="268224" y="1524"/>
                  </a:lnTo>
                  <a:lnTo>
                    <a:pt x="270662" y="4572"/>
                  </a:lnTo>
                  <a:lnTo>
                    <a:pt x="266700" y="4572"/>
                  </a:lnTo>
                  <a:lnTo>
                    <a:pt x="263516" y="11470"/>
                  </a:lnTo>
                  <a:lnTo>
                    <a:pt x="253060" y="12551"/>
                  </a:lnTo>
                  <a:close/>
                </a:path>
                <a:path w="279400" h="204469">
                  <a:moveTo>
                    <a:pt x="252984" y="51816"/>
                  </a:moveTo>
                  <a:lnTo>
                    <a:pt x="251460" y="50292"/>
                  </a:lnTo>
                  <a:lnTo>
                    <a:pt x="248412" y="48768"/>
                  </a:lnTo>
                  <a:lnTo>
                    <a:pt x="248412" y="44196"/>
                  </a:lnTo>
                  <a:lnTo>
                    <a:pt x="259673" y="19795"/>
                  </a:lnTo>
                  <a:lnTo>
                    <a:pt x="274320" y="9144"/>
                  </a:lnTo>
                  <a:lnTo>
                    <a:pt x="268224" y="1524"/>
                  </a:lnTo>
                  <a:lnTo>
                    <a:pt x="278225" y="1524"/>
                  </a:lnTo>
                  <a:lnTo>
                    <a:pt x="257556" y="48768"/>
                  </a:lnTo>
                  <a:lnTo>
                    <a:pt x="256032" y="50292"/>
                  </a:lnTo>
                  <a:lnTo>
                    <a:pt x="252984" y="51816"/>
                  </a:lnTo>
                  <a:close/>
                </a:path>
                <a:path w="279400" h="204469">
                  <a:moveTo>
                    <a:pt x="263516" y="11470"/>
                  </a:moveTo>
                  <a:lnTo>
                    <a:pt x="266700" y="4572"/>
                  </a:lnTo>
                  <a:lnTo>
                    <a:pt x="271272" y="10668"/>
                  </a:lnTo>
                  <a:lnTo>
                    <a:pt x="263516" y="11470"/>
                  </a:lnTo>
                  <a:close/>
                </a:path>
                <a:path w="279400" h="204469">
                  <a:moveTo>
                    <a:pt x="259673" y="19795"/>
                  </a:moveTo>
                  <a:lnTo>
                    <a:pt x="263516" y="11470"/>
                  </a:lnTo>
                  <a:lnTo>
                    <a:pt x="271272" y="10668"/>
                  </a:lnTo>
                  <a:lnTo>
                    <a:pt x="266700" y="4572"/>
                  </a:lnTo>
                  <a:lnTo>
                    <a:pt x="270662" y="4572"/>
                  </a:lnTo>
                  <a:lnTo>
                    <a:pt x="274320" y="9144"/>
                  </a:lnTo>
                  <a:lnTo>
                    <a:pt x="259673" y="19795"/>
                  </a:lnTo>
                  <a:close/>
                </a:path>
                <a:path w="279400" h="204469">
                  <a:moveTo>
                    <a:pt x="6096" y="204216"/>
                  </a:moveTo>
                  <a:lnTo>
                    <a:pt x="0" y="196596"/>
                  </a:lnTo>
                  <a:lnTo>
                    <a:pt x="253060" y="12551"/>
                  </a:lnTo>
                  <a:lnTo>
                    <a:pt x="263516" y="11470"/>
                  </a:lnTo>
                  <a:lnTo>
                    <a:pt x="259673" y="19795"/>
                  </a:lnTo>
                  <a:lnTo>
                    <a:pt x="6096" y="204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8821" y="2925317"/>
              <a:ext cx="288035" cy="2240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13393" y="2923793"/>
              <a:ext cx="279400" cy="222885"/>
            </a:xfrm>
            <a:custGeom>
              <a:avLst/>
              <a:gdLst/>
              <a:ahLst/>
              <a:cxnLst/>
              <a:rect l="l" t="t" r="r" b="b"/>
              <a:pathLst>
                <a:path w="279400" h="222885">
                  <a:moveTo>
                    <a:pt x="264060" y="210805"/>
                  </a:moveTo>
                  <a:lnTo>
                    <a:pt x="255771" y="209621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261116" y="202857"/>
                  </a:lnTo>
                  <a:lnTo>
                    <a:pt x="264060" y="210805"/>
                  </a:lnTo>
                  <a:close/>
                </a:path>
                <a:path w="279400" h="222885">
                  <a:moveTo>
                    <a:pt x="277653" y="219456"/>
                  </a:moveTo>
                  <a:lnTo>
                    <a:pt x="268224" y="219456"/>
                  </a:lnTo>
                  <a:lnTo>
                    <a:pt x="274320" y="213360"/>
                  </a:lnTo>
                  <a:lnTo>
                    <a:pt x="261116" y="202857"/>
                  </a:lnTo>
                  <a:lnTo>
                    <a:pt x="251460" y="176783"/>
                  </a:lnTo>
                  <a:lnTo>
                    <a:pt x="249936" y="175260"/>
                  </a:lnTo>
                  <a:lnTo>
                    <a:pt x="251460" y="172212"/>
                  </a:lnTo>
                  <a:lnTo>
                    <a:pt x="252984" y="170688"/>
                  </a:lnTo>
                  <a:lnTo>
                    <a:pt x="259079" y="170688"/>
                  </a:lnTo>
                  <a:lnTo>
                    <a:pt x="259079" y="173736"/>
                  </a:lnTo>
                  <a:lnTo>
                    <a:pt x="277653" y="219456"/>
                  </a:lnTo>
                  <a:close/>
                </a:path>
                <a:path w="279400" h="222885">
                  <a:moveTo>
                    <a:pt x="269748" y="217931"/>
                  </a:moveTo>
                  <a:lnTo>
                    <a:pt x="266700" y="217931"/>
                  </a:lnTo>
                  <a:lnTo>
                    <a:pt x="271272" y="211836"/>
                  </a:lnTo>
                  <a:lnTo>
                    <a:pt x="264060" y="210805"/>
                  </a:lnTo>
                  <a:lnTo>
                    <a:pt x="261116" y="202857"/>
                  </a:lnTo>
                  <a:lnTo>
                    <a:pt x="274320" y="213360"/>
                  </a:lnTo>
                  <a:lnTo>
                    <a:pt x="269748" y="217931"/>
                  </a:lnTo>
                  <a:close/>
                </a:path>
                <a:path w="279400" h="222885">
                  <a:moveTo>
                    <a:pt x="278891" y="222504"/>
                  </a:moveTo>
                  <a:lnTo>
                    <a:pt x="227076" y="214883"/>
                  </a:lnTo>
                  <a:lnTo>
                    <a:pt x="224027" y="214883"/>
                  </a:lnTo>
                  <a:lnTo>
                    <a:pt x="222503" y="211836"/>
                  </a:lnTo>
                  <a:lnTo>
                    <a:pt x="222503" y="208788"/>
                  </a:lnTo>
                  <a:lnTo>
                    <a:pt x="225552" y="205740"/>
                  </a:lnTo>
                  <a:lnTo>
                    <a:pt x="228600" y="205740"/>
                  </a:lnTo>
                  <a:lnTo>
                    <a:pt x="255771" y="209621"/>
                  </a:lnTo>
                  <a:lnTo>
                    <a:pt x="268224" y="219456"/>
                  </a:lnTo>
                  <a:lnTo>
                    <a:pt x="277653" y="219456"/>
                  </a:lnTo>
                  <a:lnTo>
                    <a:pt x="278891" y="222504"/>
                  </a:lnTo>
                  <a:close/>
                </a:path>
                <a:path w="279400" h="222885">
                  <a:moveTo>
                    <a:pt x="268224" y="219456"/>
                  </a:moveTo>
                  <a:lnTo>
                    <a:pt x="255771" y="209621"/>
                  </a:lnTo>
                  <a:lnTo>
                    <a:pt x="264060" y="210805"/>
                  </a:lnTo>
                  <a:lnTo>
                    <a:pt x="266700" y="217931"/>
                  </a:lnTo>
                  <a:lnTo>
                    <a:pt x="269748" y="217931"/>
                  </a:lnTo>
                  <a:lnTo>
                    <a:pt x="268224" y="219456"/>
                  </a:lnTo>
                  <a:close/>
                </a:path>
                <a:path w="279400" h="222885">
                  <a:moveTo>
                    <a:pt x="266700" y="217931"/>
                  </a:moveTo>
                  <a:lnTo>
                    <a:pt x="264060" y="210805"/>
                  </a:lnTo>
                  <a:lnTo>
                    <a:pt x="271272" y="211836"/>
                  </a:lnTo>
                  <a:lnTo>
                    <a:pt x="266700" y="2179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429" y="2903982"/>
              <a:ext cx="486155" cy="243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44001" y="2893314"/>
              <a:ext cx="477520" cy="55244"/>
            </a:xfrm>
            <a:custGeom>
              <a:avLst/>
              <a:gdLst/>
              <a:ahLst/>
              <a:cxnLst/>
              <a:rect l="l" t="t" r="r" b="b"/>
              <a:pathLst>
                <a:path w="477520" h="55244">
                  <a:moveTo>
                    <a:pt x="467161" y="22841"/>
                  </a:moveTo>
                  <a:lnTo>
                    <a:pt x="450342" y="22403"/>
                  </a:lnTo>
                  <a:lnTo>
                    <a:pt x="428244" y="9144"/>
                  </a:lnTo>
                  <a:lnTo>
                    <a:pt x="426720" y="7620"/>
                  </a:lnTo>
                  <a:lnTo>
                    <a:pt x="425196" y="4572"/>
                  </a:lnTo>
                  <a:lnTo>
                    <a:pt x="426720" y="3048"/>
                  </a:lnTo>
                  <a:lnTo>
                    <a:pt x="428244" y="0"/>
                  </a:lnTo>
                  <a:lnTo>
                    <a:pt x="431292" y="0"/>
                  </a:lnTo>
                  <a:lnTo>
                    <a:pt x="432816" y="1524"/>
                  </a:lnTo>
                  <a:lnTo>
                    <a:pt x="467161" y="22841"/>
                  </a:lnTo>
                  <a:close/>
                </a:path>
                <a:path w="477520" h="55244">
                  <a:moveTo>
                    <a:pt x="452916" y="31614"/>
                  </a:moveTo>
                  <a:lnTo>
                    <a:pt x="0" y="19812"/>
                  </a:lnTo>
                  <a:lnTo>
                    <a:pt x="0" y="10668"/>
                  </a:lnTo>
                  <a:lnTo>
                    <a:pt x="450342" y="22403"/>
                  </a:lnTo>
                  <a:lnTo>
                    <a:pt x="459650" y="27988"/>
                  </a:lnTo>
                  <a:lnTo>
                    <a:pt x="452916" y="31614"/>
                  </a:lnTo>
                  <a:close/>
                </a:path>
                <a:path w="477520" h="55244">
                  <a:moveTo>
                    <a:pt x="459650" y="27988"/>
                  </a:moveTo>
                  <a:lnTo>
                    <a:pt x="450342" y="22403"/>
                  </a:lnTo>
                  <a:lnTo>
                    <a:pt x="467161" y="22841"/>
                  </a:lnTo>
                  <a:lnTo>
                    <a:pt x="467868" y="23280"/>
                  </a:lnTo>
                  <a:lnTo>
                    <a:pt x="467868" y="24384"/>
                  </a:lnTo>
                  <a:lnTo>
                    <a:pt x="466344" y="24384"/>
                  </a:lnTo>
                  <a:lnTo>
                    <a:pt x="459650" y="27988"/>
                  </a:lnTo>
                  <a:close/>
                </a:path>
                <a:path w="477520" h="55244">
                  <a:moveTo>
                    <a:pt x="467868" y="23280"/>
                  </a:moveTo>
                  <a:lnTo>
                    <a:pt x="467161" y="22841"/>
                  </a:lnTo>
                  <a:lnTo>
                    <a:pt x="467868" y="22860"/>
                  </a:lnTo>
                  <a:lnTo>
                    <a:pt x="467868" y="23280"/>
                  </a:lnTo>
                  <a:close/>
                </a:path>
                <a:path w="477520" h="55244">
                  <a:moveTo>
                    <a:pt x="471297" y="32004"/>
                  </a:moveTo>
                  <a:lnTo>
                    <a:pt x="467868" y="32004"/>
                  </a:lnTo>
                  <a:lnTo>
                    <a:pt x="467868" y="23280"/>
                  </a:lnTo>
                  <a:lnTo>
                    <a:pt x="477012" y="28956"/>
                  </a:lnTo>
                  <a:lnTo>
                    <a:pt x="471297" y="32004"/>
                  </a:lnTo>
                  <a:close/>
                </a:path>
                <a:path w="477520" h="55244">
                  <a:moveTo>
                    <a:pt x="466344" y="31964"/>
                  </a:moveTo>
                  <a:lnTo>
                    <a:pt x="459650" y="27988"/>
                  </a:lnTo>
                  <a:lnTo>
                    <a:pt x="466344" y="24384"/>
                  </a:lnTo>
                  <a:lnTo>
                    <a:pt x="466344" y="31964"/>
                  </a:lnTo>
                  <a:close/>
                </a:path>
                <a:path w="477520" h="55244">
                  <a:moveTo>
                    <a:pt x="467868" y="32004"/>
                  </a:moveTo>
                  <a:lnTo>
                    <a:pt x="466344" y="31964"/>
                  </a:lnTo>
                  <a:lnTo>
                    <a:pt x="466344" y="24384"/>
                  </a:lnTo>
                  <a:lnTo>
                    <a:pt x="467868" y="24384"/>
                  </a:lnTo>
                  <a:lnTo>
                    <a:pt x="467868" y="32004"/>
                  </a:lnTo>
                  <a:close/>
                </a:path>
                <a:path w="477520" h="55244">
                  <a:moveTo>
                    <a:pt x="466274" y="31962"/>
                  </a:moveTo>
                  <a:lnTo>
                    <a:pt x="452916" y="31614"/>
                  </a:lnTo>
                  <a:lnTo>
                    <a:pt x="459650" y="27988"/>
                  </a:lnTo>
                  <a:lnTo>
                    <a:pt x="466274" y="31962"/>
                  </a:lnTo>
                  <a:close/>
                </a:path>
                <a:path w="477520" h="55244">
                  <a:moveTo>
                    <a:pt x="429768" y="54864"/>
                  </a:moveTo>
                  <a:lnTo>
                    <a:pt x="426720" y="53340"/>
                  </a:lnTo>
                  <a:lnTo>
                    <a:pt x="425196" y="51816"/>
                  </a:lnTo>
                  <a:lnTo>
                    <a:pt x="423672" y="48768"/>
                  </a:lnTo>
                  <a:lnTo>
                    <a:pt x="426720" y="45720"/>
                  </a:lnTo>
                  <a:lnTo>
                    <a:pt x="452916" y="31614"/>
                  </a:lnTo>
                  <a:lnTo>
                    <a:pt x="466274" y="31962"/>
                  </a:lnTo>
                  <a:lnTo>
                    <a:pt x="471297" y="32004"/>
                  </a:lnTo>
                  <a:lnTo>
                    <a:pt x="431292" y="53340"/>
                  </a:lnTo>
                  <a:lnTo>
                    <a:pt x="429768" y="54864"/>
                  </a:lnTo>
                  <a:close/>
                </a:path>
                <a:path w="477520" h="55244">
                  <a:moveTo>
                    <a:pt x="467868" y="32004"/>
                  </a:moveTo>
                  <a:lnTo>
                    <a:pt x="466344" y="32004"/>
                  </a:lnTo>
                  <a:lnTo>
                    <a:pt x="467868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31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6304" y="446532"/>
            <a:ext cx="185642" cy="2346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688924" y="464820"/>
            <a:ext cx="206375" cy="22860"/>
          </a:xfrm>
          <a:custGeom>
            <a:avLst/>
            <a:gdLst/>
            <a:ahLst/>
            <a:cxnLst/>
            <a:rect l="l" t="t" r="r" b="b"/>
            <a:pathLst>
              <a:path w="206375" h="22859">
                <a:moveTo>
                  <a:pt x="206216" y="22860"/>
                </a:moveTo>
                <a:lnTo>
                  <a:pt x="0" y="22860"/>
                </a:lnTo>
                <a:lnTo>
                  <a:pt x="0" y="0"/>
                </a:lnTo>
                <a:lnTo>
                  <a:pt x="206216" y="0"/>
                </a:lnTo>
                <a:lnTo>
                  <a:pt x="2062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8924" y="536448"/>
            <a:ext cx="206375" cy="22860"/>
          </a:xfrm>
          <a:custGeom>
            <a:avLst/>
            <a:gdLst/>
            <a:ahLst/>
            <a:cxnLst/>
            <a:rect l="l" t="t" r="r" b="b"/>
            <a:pathLst>
              <a:path w="206375" h="22859">
                <a:moveTo>
                  <a:pt x="206216" y="22860"/>
                </a:moveTo>
                <a:lnTo>
                  <a:pt x="0" y="22860"/>
                </a:lnTo>
                <a:lnTo>
                  <a:pt x="0" y="0"/>
                </a:lnTo>
                <a:lnTo>
                  <a:pt x="206216" y="0"/>
                </a:lnTo>
                <a:lnTo>
                  <a:pt x="206216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088117" y="367284"/>
            <a:ext cx="687070" cy="318770"/>
            <a:chOff x="3088117" y="367284"/>
            <a:chExt cx="687070" cy="318770"/>
          </a:xfrm>
        </p:grpSpPr>
        <p:sp>
          <p:nvSpPr>
            <p:cNvPr id="6" name="object 6"/>
            <p:cNvSpPr/>
            <p:nvPr/>
          </p:nvSpPr>
          <p:spPr>
            <a:xfrm>
              <a:off x="3088111" y="367284"/>
              <a:ext cx="337185" cy="318770"/>
            </a:xfrm>
            <a:custGeom>
              <a:avLst/>
              <a:gdLst/>
              <a:ahLst/>
              <a:cxnLst/>
              <a:rect l="l" t="t" r="r" b="b"/>
              <a:pathLst>
                <a:path w="337185" h="318770">
                  <a:moveTo>
                    <a:pt x="188595" y="5727"/>
                  </a:moveTo>
                  <a:lnTo>
                    <a:pt x="182372" y="4597"/>
                  </a:lnTo>
                  <a:lnTo>
                    <a:pt x="175577" y="3784"/>
                  </a:lnTo>
                  <a:lnTo>
                    <a:pt x="168198" y="3276"/>
                  </a:lnTo>
                  <a:lnTo>
                    <a:pt x="160210" y="3060"/>
                  </a:lnTo>
                  <a:lnTo>
                    <a:pt x="146558" y="4051"/>
                  </a:lnTo>
                  <a:lnTo>
                    <a:pt x="104482" y="26695"/>
                  </a:lnTo>
                  <a:lnTo>
                    <a:pt x="85725" y="63258"/>
                  </a:lnTo>
                  <a:lnTo>
                    <a:pt x="83820" y="70015"/>
                  </a:lnTo>
                  <a:lnTo>
                    <a:pt x="82194" y="74587"/>
                  </a:lnTo>
                  <a:lnTo>
                    <a:pt x="52285" y="88404"/>
                  </a:lnTo>
                  <a:lnTo>
                    <a:pt x="49720" y="99072"/>
                  </a:lnTo>
                  <a:lnTo>
                    <a:pt x="78003" y="99072"/>
                  </a:lnTo>
                  <a:lnTo>
                    <a:pt x="41998" y="256997"/>
                  </a:lnTo>
                  <a:lnTo>
                    <a:pt x="27241" y="293954"/>
                  </a:lnTo>
                  <a:lnTo>
                    <a:pt x="15811" y="300240"/>
                  </a:lnTo>
                  <a:lnTo>
                    <a:pt x="4000" y="300139"/>
                  </a:lnTo>
                  <a:lnTo>
                    <a:pt x="2857" y="299758"/>
                  </a:lnTo>
                  <a:lnTo>
                    <a:pt x="0" y="314617"/>
                  </a:lnTo>
                  <a:lnTo>
                    <a:pt x="2667" y="315188"/>
                  </a:lnTo>
                  <a:lnTo>
                    <a:pt x="6375" y="315480"/>
                  </a:lnTo>
                  <a:lnTo>
                    <a:pt x="11049" y="315480"/>
                  </a:lnTo>
                  <a:lnTo>
                    <a:pt x="51054" y="297853"/>
                  </a:lnTo>
                  <a:lnTo>
                    <a:pt x="70319" y="260946"/>
                  </a:lnTo>
                  <a:lnTo>
                    <a:pt x="105816" y="99072"/>
                  </a:lnTo>
                  <a:lnTo>
                    <a:pt x="149059" y="99072"/>
                  </a:lnTo>
                  <a:lnTo>
                    <a:pt x="152679" y="82308"/>
                  </a:lnTo>
                  <a:lnTo>
                    <a:pt x="109728" y="82308"/>
                  </a:lnTo>
                  <a:lnTo>
                    <a:pt x="113919" y="64490"/>
                  </a:lnTo>
                  <a:lnTo>
                    <a:pt x="129540" y="25438"/>
                  </a:lnTo>
                  <a:lnTo>
                    <a:pt x="150012" y="16776"/>
                  </a:lnTo>
                  <a:lnTo>
                    <a:pt x="154965" y="16865"/>
                  </a:lnTo>
                  <a:lnTo>
                    <a:pt x="158775" y="18199"/>
                  </a:lnTo>
                  <a:lnTo>
                    <a:pt x="163728" y="23444"/>
                  </a:lnTo>
                  <a:lnTo>
                    <a:pt x="165735" y="27724"/>
                  </a:lnTo>
                  <a:lnTo>
                    <a:pt x="167259" y="33540"/>
                  </a:lnTo>
                  <a:lnTo>
                    <a:pt x="182016" y="33540"/>
                  </a:lnTo>
                  <a:lnTo>
                    <a:pt x="188595" y="5727"/>
                  </a:lnTo>
                  <a:close/>
                </a:path>
                <a:path w="337185" h="318770">
                  <a:moveTo>
                    <a:pt x="336892" y="12954"/>
                  </a:moveTo>
                  <a:lnTo>
                    <a:pt x="332422" y="0"/>
                  </a:lnTo>
                  <a:lnTo>
                    <a:pt x="309422" y="8420"/>
                  </a:lnTo>
                  <a:lnTo>
                    <a:pt x="289255" y="20535"/>
                  </a:lnTo>
                  <a:lnTo>
                    <a:pt x="257365" y="55918"/>
                  </a:lnTo>
                  <a:lnTo>
                    <a:pt x="237731" y="103276"/>
                  </a:lnTo>
                  <a:lnTo>
                    <a:pt x="231165" y="159359"/>
                  </a:lnTo>
                  <a:lnTo>
                    <a:pt x="232816" y="188658"/>
                  </a:lnTo>
                  <a:lnTo>
                    <a:pt x="245884" y="240449"/>
                  </a:lnTo>
                  <a:lnTo>
                    <a:pt x="271767" y="282435"/>
                  </a:lnTo>
                  <a:lnTo>
                    <a:pt x="309346" y="310235"/>
                  </a:lnTo>
                  <a:lnTo>
                    <a:pt x="332422" y="318516"/>
                  </a:lnTo>
                  <a:lnTo>
                    <a:pt x="336423" y="305663"/>
                  </a:lnTo>
                  <a:lnTo>
                    <a:pt x="318363" y="297649"/>
                  </a:lnTo>
                  <a:lnTo>
                    <a:pt x="302780" y="286461"/>
                  </a:lnTo>
                  <a:lnTo>
                    <a:pt x="278980" y="254609"/>
                  </a:lnTo>
                  <a:lnTo>
                    <a:pt x="264845" y="211391"/>
                  </a:lnTo>
                  <a:lnTo>
                    <a:pt x="260121" y="157734"/>
                  </a:lnTo>
                  <a:lnTo>
                    <a:pt x="261302" y="130632"/>
                  </a:lnTo>
                  <a:lnTo>
                    <a:pt x="270738" y="83477"/>
                  </a:lnTo>
                  <a:lnTo>
                    <a:pt x="289674" y="46240"/>
                  </a:lnTo>
                  <a:lnTo>
                    <a:pt x="318604" y="20993"/>
                  </a:lnTo>
                  <a:lnTo>
                    <a:pt x="336892" y="12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540" y="381000"/>
              <a:ext cx="222123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69142" y="367284"/>
              <a:ext cx="106045" cy="318770"/>
            </a:xfrm>
            <a:custGeom>
              <a:avLst/>
              <a:gdLst/>
              <a:ahLst/>
              <a:cxnLst/>
              <a:rect l="l" t="t" r="r" b="b"/>
              <a:pathLst>
                <a:path w="106045" h="318770">
                  <a:moveTo>
                    <a:pt x="4476" y="318515"/>
                  </a:moveTo>
                  <a:lnTo>
                    <a:pt x="476" y="305657"/>
                  </a:lnTo>
                  <a:lnTo>
                    <a:pt x="18587" y="297639"/>
                  </a:lnTo>
                  <a:lnTo>
                    <a:pt x="34206" y="286452"/>
                  </a:lnTo>
                  <a:lnTo>
                    <a:pt x="58007" y="254603"/>
                  </a:lnTo>
                  <a:lnTo>
                    <a:pt x="72151" y="211383"/>
                  </a:lnTo>
                  <a:lnTo>
                    <a:pt x="76866" y="157733"/>
                  </a:lnTo>
                  <a:lnTo>
                    <a:pt x="75702" y="130623"/>
                  </a:lnTo>
                  <a:lnTo>
                    <a:pt x="66338" y="83474"/>
                  </a:lnTo>
                  <a:lnTo>
                    <a:pt x="47456" y="46239"/>
                  </a:lnTo>
                  <a:lnTo>
                    <a:pt x="18414" y="20989"/>
                  </a:lnTo>
                  <a:lnTo>
                    <a:pt x="0" y="12953"/>
                  </a:lnTo>
                  <a:lnTo>
                    <a:pt x="4476" y="0"/>
                  </a:lnTo>
                  <a:lnTo>
                    <a:pt x="47696" y="20526"/>
                  </a:lnTo>
                  <a:lnTo>
                    <a:pt x="79629" y="55911"/>
                  </a:lnTo>
                  <a:lnTo>
                    <a:pt x="99298" y="103274"/>
                  </a:lnTo>
                  <a:lnTo>
                    <a:pt x="105822" y="159353"/>
                  </a:lnTo>
                  <a:lnTo>
                    <a:pt x="104196" y="188657"/>
                  </a:lnTo>
                  <a:lnTo>
                    <a:pt x="91155" y="240443"/>
                  </a:lnTo>
                  <a:lnTo>
                    <a:pt x="65220" y="282431"/>
                  </a:lnTo>
                  <a:lnTo>
                    <a:pt x="27606" y="310226"/>
                  </a:lnTo>
                  <a:lnTo>
                    <a:pt x="4476" y="318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4629" y="818558"/>
            <a:ext cx="5448300" cy="50165"/>
            <a:chOff x="324629" y="818558"/>
            <a:chExt cx="5448300" cy="50165"/>
          </a:xfrm>
        </p:grpSpPr>
        <p:sp>
          <p:nvSpPr>
            <p:cNvPr id="10" name="object 10"/>
            <p:cNvSpPr/>
            <p:nvPr/>
          </p:nvSpPr>
          <p:spPr>
            <a:xfrm>
              <a:off x="335297" y="827151"/>
              <a:ext cx="5427345" cy="27305"/>
            </a:xfrm>
            <a:custGeom>
              <a:avLst/>
              <a:gdLst/>
              <a:ahLst/>
              <a:cxnLst/>
              <a:rect l="l" t="t" r="r" b="b"/>
              <a:pathLst>
                <a:path w="5427345" h="27305">
                  <a:moveTo>
                    <a:pt x="4889601" y="18359"/>
                  </a:moveTo>
                  <a:lnTo>
                    <a:pt x="4719042" y="18359"/>
                  </a:lnTo>
                  <a:lnTo>
                    <a:pt x="4763163" y="17261"/>
                  </a:lnTo>
                  <a:lnTo>
                    <a:pt x="4802124" y="12573"/>
                  </a:lnTo>
                  <a:lnTo>
                    <a:pt x="4851280" y="4741"/>
                  </a:lnTo>
                  <a:lnTo>
                    <a:pt x="4900732" y="719"/>
                  </a:lnTo>
                  <a:lnTo>
                    <a:pt x="4949761" y="0"/>
                  </a:lnTo>
                  <a:lnTo>
                    <a:pt x="4997647" y="2074"/>
                  </a:lnTo>
                  <a:lnTo>
                    <a:pt x="5043671" y="6434"/>
                  </a:lnTo>
                  <a:lnTo>
                    <a:pt x="5087112" y="12573"/>
                  </a:lnTo>
                  <a:lnTo>
                    <a:pt x="5128651" y="16411"/>
                  </a:lnTo>
                  <a:lnTo>
                    <a:pt x="5166144" y="17547"/>
                  </a:lnTo>
                  <a:lnTo>
                    <a:pt x="4906926" y="17547"/>
                  </a:lnTo>
                  <a:lnTo>
                    <a:pt x="4889601" y="18359"/>
                  </a:lnTo>
                  <a:close/>
                </a:path>
                <a:path w="5427345" h="27305">
                  <a:moveTo>
                    <a:pt x="2655056" y="14036"/>
                  </a:moveTo>
                  <a:lnTo>
                    <a:pt x="2125797" y="14036"/>
                  </a:lnTo>
                  <a:lnTo>
                    <a:pt x="2156460" y="12573"/>
                  </a:lnTo>
                  <a:lnTo>
                    <a:pt x="2178498" y="10666"/>
                  </a:lnTo>
                  <a:lnTo>
                    <a:pt x="2208702" y="9060"/>
                  </a:lnTo>
                  <a:lnTo>
                    <a:pt x="2246545" y="7831"/>
                  </a:lnTo>
                  <a:lnTo>
                    <a:pt x="2291500" y="7053"/>
                  </a:lnTo>
                  <a:lnTo>
                    <a:pt x="2343040" y="6803"/>
                  </a:lnTo>
                  <a:lnTo>
                    <a:pt x="2400638" y="7154"/>
                  </a:lnTo>
                  <a:lnTo>
                    <a:pt x="2531903" y="9964"/>
                  </a:lnTo>
                  <a:lnTo>
                    <a:pt x="2655056" y="14036"/>
                  </a:lnTo>
                  <a:close/>
                </a:path>
                <a:path w="5427345" h="27305">
                  <a:moveTo>
                    <a:pt x="3841425" y="12673"/>
                  </a:moveTo>
                  <a:lnTo>
                    <a:pt x="3446821" y="12673"/>
                  </a:lnTo>
                  <a:lnTo>
                    <a:pt x="3707271" y="8847"/>
                  </a:lnTo>
                  <a:lnTo>
                    <a:pt x="3754067" y="9060"/>
                  </a:lnTo>
                  <a:lnTo>
                    <a:pt x="3798105" y="10214"/>
                  </a:lnTo>
                  <a:lnTo>
                    <a:pt x="3838956" y="12573"/>
                  </a:lnTo>
                  <a:lnTo>
                    <a:pt x="3841425" y="12673"/>
                  </a:lnTo>
                  <a:close/>
                </a:path>
                <a:path w="5427345" h="27305">
                  <a:moveTo>
                    <a:pt x="4141041" y="14901"/>
                  </a:moveTo>
                  <a:lnTo>
                    <a:pt x="3896261" y="14901"/>
                  </a:lnTo>
                  <a:lnTo>
                    <a:pt x="3949417" y="13927"/>
                  </a:lnTo>
                  <a:lnTo>
                    <a:pt x="4043962" y="9186"/>
                  </a:lnTo>
                  <a:lnTo>
                    <a:pt x="4085688" y="8974"/>
                  </a:lnTo>
                  <a:lnTo>
                    <a:pt x="4123944" y="12573"/>
                  </a:lnTo>
                  <a:lnTo>
                    <a:pt x="4141041" y="14901"/>
                  </a:lnTo>
                  <a:close/>
                </a:path>
                <a:path w="5427345" h="27305">
                  <a:moveTo>
                    <a:pt x="4557324" y="23385"/>
                  </a:moveTo>
                  <a:lnTo>
                    <a:pt x="4408970" y="19716"/>
                  </a:lnTo>
                  <a:lnTo>
                    <a:pt x="4337990" y="18149"/>
                  </a:lnTo>
                  <a:lnTo>
                    <a:pt x="4346864" y="17653"/>
                  </a:lnTo>
                  <a:lnTo>
                    <a:pt x="4408932" y="12573"/>
                  </a:lnTo>
                  <a:lnTo>
                    <a:pt x="4460393" y="9385"/>
                  </a:lnTo>
                  <a:lnTo>
                    <a:pt x="4513445" y="9358"/>
                  </a:lnTo>
                  <a:lnTo>
                    <a:pt x="4566960" y="11367"/>
                  </a:lnTo>
                  <a:lnTo>
                    <a:pt x="4670884" y="16993"/>
                  </a:lnTo>
                  <a:lnTo>
                    <a:pt x="4719042" y="18359"/>
                  </a:lnTo>
                  <a:lnTo>
                    <a:pt x="4889601" y="18359"/>
                  </a:lnTo>
                  <a:lnTo>
                    <a:pt x="4886639" y="18498"/>
                  </a:lnTo>
                  <a:lnTo>
                    <a:pt x="4882595" y="18937"/>
                  </a:lnTo>
                  <a:lnTo>
                    <a:pt x="4668646" y="18937"/>
                  </a:lnTo>
                  <a:lnTo>
                    <a:pt x="4626864" y="21717"/>
                  </a:lnTo>
                  <a:lnTo>
                    <a:pt x="4598303" y="23322"/>
                  </a:lnTo>
                  <a:lnTo>
                    <a:pt x="4557324" y="23385"/>
                  </a:lnTo>
                  <a:close/>
                </a:path>
                <a:path w="5427345" h="27305">
                  <a:moveTo>
                    <a:pt x="306980" y="14478"/>
                  </a:moveTo>
                  <a:lnTo>
                    <a:pt x="62279" y="14478"/>
                  </a:lnTo>
                  <a:lnTo>
                    <a:pt x="116219" y="13589"/>
                  </a:lnTo>
                  <a:lnTo>
                    <a:pt x="206360" y="9525"/>
                  </a:lnTo>
                  <a:lnTo>
                    <a:pt x="246203" y="9398"/>
                  </a:lnTo>
                  <a:lnTo>
                    <a:pt x="306980" y="14478"/>
                  </a:lnTo>
                  <a:close/>
                </a:path>
                <a:path w="5427345" h="27305">
                  <a:moveTo>
                    <a:pt x="2712137" y="15207"/>
                  </a:moveTo>
                  <a:lnTo>
                    <a:pt x="1823958" y="15207"/>
                  </a:lnTo>
                  <a:lnTo>
                    <a:pt x="1877555" y="14680"/>
                  </a:lnTo>
                  <a:lnTo>
                    <a:pt x="1997964" y="9646"/>
                  </a:lnTo>
                  <a:lnTo>
                    <a:pt x="2051669" y="10378"/>
                  </a:lnTo>
                  <a:lnTo>
                    <a:pt x="2125797" y="14036"/>
                  </a:lnTo>
                  <a:lnTo>
                    <a:pt x="2655056" y="14036"/>
                  </a:lnTo>
                  <a:lnTo>
                    <a:pt x="2672111" y="14529"/>
                  </a:lnTo>
                  <a:lnTo>
                    <a:pt x="2712137" y="15207"/>
                  </a:lnTo>
                  <a:close/>
                </a:path>
                <a:path w="5427345" h="27305">
                  <a:moveTo>
                    <a:pt x="1446445" y="15959"/>
                  </a:moveTo>
                  <a:lnTo>
                    <a:pt x="1394911" y="15959"/>
                  </a:lnTo>
                  <a:lnTo>
                    <a:pt x="1437061" y="15536"/>
                  </a:lnTo>
                  <a:lnTo>
                    <a:pt x="1510804" y="10465"/>
                  </a:lnTo>
                  <a:lnTo>
                    <a:pt x="1552209" y="9938"/>
                  </a:lnTo>
                  <a:lnTo>
                    <a:pt x="1600538" y="10541"/>
                  </a:lnTo>
                  <a:lnTo>
                    <a:pt x="1767501" y="14605"/>
                  </a:lnTo>
                  <a:lnTo>
                    <a:pt x="1823958" y="15207"/>
                  </a:lnTo>
                  <a:lnTo>
                    <a:pt x="2712137" y="15207"/>
                  </a:lnTo>
                  <a:lnTo>
                    <a:pt x="2716897" y="15287"/>
                  </a:lnTo>
                  <a:lnTo>
                    <a:pt x="1514361" y="15287"/>
                  </a:lnTo>
                  <a:lnTo>
                    <a:pt x="1454038" y="15716"/>
                  </a:lnTo>
                  <a:lnTo>
                    <a:pt x="1446445" y="15959"/>
                  </a:lnTo>
                  <a:close/>
                </a:path>
                <a:path w="5427345" h="27305">
                  <a:moveTo>
                    <a:pt x="3846648" y="12885"/>
                  </a:moveTo>
                  <a:lnTo>
                    <a:pt x="3119494" y="12885"/>
                  </a:lnTo>
                  <a:lnTo>
                    <a:pt x="3298817" y="11501"/>
                  </a:lnTo>
                  <a:lnTo>
                    <a:pt x="3841425" y="12673"/>
                  </a:lnTo>
                  <a:lnTo>
                    <a:pt x="3846648" y="12885"/>
                  </a:lnTo>
                  <a:close/>
                </a:path>
                <a:path w="5427345" h="27305">
                  <a:moveTo>
                    <a:pt x="1322463" y="13905"/>
                  </a:moveTo>
                  <a:lnTo>
                    <a:pt x="1120930" y="13905"/>
                  </a:lnTo>
                  <a:lnTo>
                    <a:pt x="1193292" y="12573"/>
                  </a:lnTo>
                  <a:lnTo>
                    <a:pt x="1251020" y="12149"/>
                  </a:lnTo>
                  <a:lnTo>
                    <a:pt x="1303076" y="13250"/>
                  </a:lnTo>
                  <a:lnTo>
                    <a:pt x="1322463" y="13905"/>
                  </a:lnTo>
                  <a:close/>
                </a:path>
                <a:path w="5427345" h="27305">
                  <a:moveTo>
                    <a:pt x="4146325" y="15621"/>
                  </a:moveTo>
                  <a:lnTo>
                    <a:pt x="2774526" y="15621"/>
                  </a:lnTo>
                  <a:lnTo>
                    <a:pt x="2990395" y="12422"/>
                  </a:lnTo>
                  <a:lnTo>
                    <a:pt x="3846648" y="12885"/>
                  </a:lnTo>
                  <a:lnTo>
                    <a:pt x="3896261" y="14901"/>
                  </a:lnTo>
                  <a:lnTo>
                    <a:pt x="4141041" y="14901"/>
                  </a:lnTo>
                  <a:lnTo>
                    <a:pt x="4146325" y="15621"/>
                  </a:lnTo>
                  <a:close/>
                </a:path>
                <a:path w="5427345" h="27305">
                  <a:moveTo>
                    <a:pt x="51651" y="23236"/>
                  </a:moveTo>
                  <a:lnTo>
                    <a:pt x="0" y="21717"/>
                  </a:lnTo>
                  <a:lnTo>
                    <a:pt x="0" y="12573"/>
                  </a:lnTo>
                  <a:lnTo>
                    <a:pt x="62279" y="14478"/>
                  </a:lnTo>
                  <a:lnTo>
                    <a:pt x="306980" y="14478"/>
                  </a:lnTo>
                  <a:lnTo>
                    <a:pt x="334470" y="16859"/>
                  </a:lnTo>
                  <a:lnTo>
                    <a:pt x="1418384" y="16859"/>
                  </a:lnTo>
                  <a:lnTo>
                    <a:pt x="1391644" y="17716"/>
                  </a:lnTo>
                  <a:lnTo>
                    <a:pt x="1369245" y="19145"/>
                  </a:lnTo>
                  <a:lnTo>
                    <a:pt x="855130" y="19145"/>
                  </a:lnTo>
                  <a:lnTo>
                    <a:pt x="827408" y="19450"/>
                  </a:lnTo>
                  <a:lnTo>
                    <a:pt x="285183" y="19450"/>
                  </a:lnTo>
                  <a:lnTo>
                    <a:pt x="270863" y="19717"/>
                  </a:lnTo>
                  <a:lnTo>
                    <a:pt x="110714" y="23049"/>
                  </a:lnTo>
                  <a:lnTo>
                    <a:pt x="51651" y="23236"/>
                  </a:lnTo>
                  <a:close/>
                </a:path>
                <a:path w="5427345" h="27305">
                  <a:moveTo>
                    <a:pt x="1418384" y="16859"/>
                  </a:moveTo>
                  <a:lnTo>
                    <a:pt x="334470" y="16859"/>
                  </a:lnTo>
                  <a:lnTo>
                    <a:pt x="373380" y="16002"/>
                  </a:lnTo>
                  <a:lnTo>
                    <a:pt x="412289" y="13430"/>
                  </a:lnTo>
                  <a:lnTo>
                    <a:pt x="461772" y="12573"/>
                  </a:lnTo>
                  <a:lnTo>
                    <a:pt x="1047512" y="13250"/>
                  </a:lnTo>
                  <a:lnTo>
                    <a:pt x="1096800" y="13852"/>
                  </a:lnTo>
                  <a:lnTo>
                    <a:pt x="1322463" y="13905"/>
                  </a:lnTo>
                  <a:lnTo>
                    <a:pt x="1394911" y="15959"/>
                  </a:lnTo>
                  <a:lnTo>
                    <a:pt x="1446445" y="15959"/>
                  </a:lnTo>
                  <a:lnTo>
                    <a:pt x="1418384" y="16859"/>
                  </a:lnTo>
                  <a:close/>
                </a:path>
                <a:path w="5427345" h="27305">
                  <a:moveTo>
                    <a:pt x="1047512" y="13250"/>
                  </a:moveTo>
                  <a:lnTo>
                    <a:pt x="565008" y="13250"/>
                  </a:lnTo>
                  <a:lnTo>
                    <a:pt x="908304" y="12573"/>
                  </a:lnTo>
                  <a:lnTo>
                    <a:pt x="1047512" y="13250"/>
                  </a:lnTo>
                  <a:close/>
                </a:path>
                <a:path w="5427345" h="27305">
                  <a:moveTo>
                    <a:pt x="5426964" y="17904"/>
                  </a:moveTo>
                  <a:lnTo>
                    <a:pt x="5177947" y="17904"/>
                  </a:lnTo>
                  <a:lnTo>
                    <a:pt x="5231749" y="17691"/>
                  </a:lnTo>
                  <a:lnTo>
                    <a:pt x="5387664" y="13212"/>
                  </a:lnTo>
                  <a:lnTo>
                    <a:pt x="5426964" y="12573"/>
                  </a:lnTo>
                  <a:lnTo>
                    <a:pt x="5426964" y="17904"/>
                  </a:lnTo>
                  <a:close/>
                </a:path>
                <a:path w="5427345" h="27305">
                  <a:moveTo>
                    <a:pt x="1849063" y="24131"/>
                  </a:moveTo>
                  <a:lnTo>
                    <a:pt x="1799819" y="23692"/>
                  </a:lnTo>
                  <a:lnTo>
                    <a:pt x="1723644" y="21717"/>
                  </a:lnTo>
                  <a:lnTo>
                    <a:pt x="1677956" y="19716"/>
                  </a:lnTo>
                  <a:lnTo>
                    <a:pt x="1621792" y="17430"/>
                  </a:lnTo>
                  <a:lnTo>
                    <a:pt x="1570863" y="16002"/>
                  </a:lnTo>
                  <a:lnTo>
                    <a:pt x="1514361" y="15287"/>
                  </a:lnTo>
                  <a:lnTo>
                    <a:pt x="2716897" y="15287"/>
                  </a:lnTo>
                  <a:lnTo>
                    <a:pt x="2727702" y="15470"/>
                  </a:lnTo>
                  <a:lnTo>
                    <a:pt x="4146325" y="15621"/>
                  </a:lnTo>
                  <a:lnTo>
                    <a:pt x="4157516" y="17145"/>
                  </a:lnTo>
                  <a:lnTo>
                    <a:pt x="2154936" y="17145"/>
                  </a:lnTo>
                  <a:lnTo>
                    <a:pt x="2096393" y="17430"/>
                  </a:lnTo>
                  <a:lnTo>
                    <a:pt x="2040921" y="18288"/>
                  </a:lnTo>
                  <a:lnTo>
                    <a:pt x="1992149" y="19717"/>
                  </a:lnTo>
                  <a:lnTo>
                    <a:pt x="1953768" y="21717"/>
                  </a:lnTo>
                  <a:lnTo>
                    <a:pt x="1901452" y="23618"/>
                  </a:lnTo>
                  <a:lnTo>
                    <a:pt x="1849063" y="24131"/>
                  </a:lnTo>
                  <a:close/>
                </a:path>
                <a:path w="5427345" h="27305">
                  <a:moveTo>
                    <a:pt x="2446702" y="25008"/>
                  </a:moveTo>
                  <a:lnTo>
                    <a:pt x="2412601" y="25008"/>
                  </a:lnTo>
                  <a:lnTo>
                    <a:pt x="2383328" y="23911"/>
                  </a:lnTo>
                  <a:lnTo>
                    <a:pt x="2312562" y="19716"/>
                  </a:lnTo>
                  <a:lnTo>
                    <a:pt x="2266664" y="18288"/>
                  </a:lnTo>
                  <a:lnTo>
                    <a:pt x="2212907" y="17430"/>
                  </a:lnTo>
                  <a:lnTo>
                    <a:pt x="2154936" y="17145"/>
                  </a:lnTo>
                  <a:lnTo>
                    <a:pt x="4157516" y="17145"/>
                  </a:lnTo>
                  <a:lnTo>
                    <a:pt x="4161246" y="17653"/>
                  </a:lnTo>
                  <a:lnTo>
                    <a:pt x="4162072" y="17716"/>
                  </a:lnTo>
                  <a:lnTo>
                    <a:pt x="3003042" y="17716"/>
                  </a:lnTo>
                  <a:lnTo>
                    <a:pt x="2959560" y="19359"/>
                  </a:lnTo>
                  <a:lnTo>
                    <a:pt x="2943446" y="20250"/>
                  </a:lnTo>
                  <a:lnTo>
                    <a:pt x="2706575" y="20250"/>
                  </a:lnTo>
                  <a:lnTo>
                    <a:pt x="2644775" y="20437"/>
                  </a:lnTo>
                  <a:lnTo>
                    <a:pt x="2446702" y="25008"/>
                  </a:lnTo>
                  <a:close/>
                </a:path>
                <a:path w="5427345" h="27305">
                  <a:moveTo>
                    <a:pt x="5284473" y="23458"/>
                  </a:moveTo>
                  <a:lnTo>
                    <a:pt x="5033771" y="21717"/>
                  </a:lnTo>
                  <a:lnTo>
                    <a:pt x="4968276" y="19815"/>
                  </a:lnTo>
                  <a:lnTo>
                    <a:pt x="4930066" y="18205"/>
                  </a:lnTo>
                  <a:lnTo>
                    <a:pt x="4906926" y="17547"/>
                  </a:lnTo>
                  <a:lnTo>
                    <a:pt x="5166144" y="17547"/>
                  </a:lnTo>
                  <a:lnTo>
                    <a:pt x="5177947" y="17904"/>
                  </a:lnTo>
                  <a:lnTo>
                    <a:pt x="5426964" y="17904"/>
                  </a:lnTo>
                  <a:lnTo>
                    <a:pt x="5426964" y="21717"/>
                  </a:lnTo>
                  <a:lnTo>
                    <a:pt x="5332738" y="23217"/>
                  </a:lnTo>
                  <a:lnTo>
                    <a:pt x="5284473" y="23458"/>
                  </a:lnTo>
                  <a:close/>
                </a:path>
                <a:path w="5427345" h="27305">
                  <a:moveTo>
                    <a:pt x="4244149" y="21717"/>
                  </a:moveTo>
                  <a:lnTo>
                    <a:pt x="4200877" y="20701"/>
                  </a:lnTo>
                  <a:lnTo>
                    <a:pt x="4197333" y="20428"/>
                  </a:lnTo>
                  <a:lnTo>
                    <a:pt x="4221367" y="18756"/>
                  </a:lnTo>
                  <a:lnTo>
                    <a:pt x="4272844" y="17678"/>
                  </a:lnTo>
                  <a:lnTo>
                    <a:pt x="4330192" y="17991"/>
                  </a:lnTo>
                  <a:lnTo>
                    <a:pt x="4337990" y="18149"/>
                  </a:lnTo>
                  <a:lnTo>
                    <a:pt x="4292374" y="20701"/>
                  </a:lnTo>
                  <a:lnTo>
                    <a:pt x="4244149" y="21717"/>
                  </a:lnTo>
                  <a:close/>
                </a:path>
                <a:path w="5427345" h="27305">
                  <a:moveTo>
                    <a:pt x="3137606" y="24931"/>
                  </a:moveTo>
                  <a:lnTo>
                    <a:pt x="3077431" y="20428"/>
                  </a:lnTo>
                  <a:lnTo>
                    <a:pt x="3047666" y="18073"/>
                  </a:lnTo>
                  <a:lnTo>
                    <a:pt x="3003042" y="17716"/>
                  </a:lnTo>
                  <a:lnTo>
                    <a:pt x="4162072" y="17716"/>
                  </a:lnTo>
                  <a:lnTo>
                    <a:pt x="4188091" y="19717"/>
                  </a:lnTo>
                  <a:lnTo>
                    <a:pt x="3505999" y="19717"/>
                  </a:lnTo>
                  <a:lnTo>
                    <a:pt x="3268980" y="21717"/>
                  </a:lnTo>
                  <a:lnTo>
                    <a:pt x="3220807" y="22788"/>
                  </a:lnTo>
                  <a:lnTo>
                    <a:pt x="3178492" y="24574"/>
                  </a:lnTo>
                  <a:lnTo>
                    <a:pt x="3137606" y="24931"/>
                  </a:lnTo>
                  <a:close/>
                </a:path>
                <a:path w="5427345" h="27305">
                  <a:moveTo>
                    <a:pt x="4814474" y="23765"/>
                  </a:moveTo>
                  <a:lnTo>
                    <a:pt x="4766328" y="22375"/>
                  </a:lnTo>
                  <a:lnTo>
                    <a:pt x="4716426" y="19961"/>
                  </a:lnTo>
                  <a:lnTo>
                    <a:pt x="4668646" y="18937"/>
                  </a:lnTo>
                  <a:lnTo>
                    <a:pt x="4882595" y="18937"/>
                  </a:lnTo>
                  <a:lnTo>
                    <a:pt x="4856988" y="21717"/>
                  </a:lnTo>
                  <a:lnTo>
                    <a:pt x="4814474" y="23765"/>
                  </a:lnTo>
                  <a:close/>
                </a:path>
                <a:path w="5427345" h="27305">
                  <a:moveTo>
                    <a:pt x="1123333" y="22717"/>
                  </a:moveTo>
                  <a:lnTo>
                    <a:pt x="1080444" y="22574"/>
                  </a:lnTo>
                  <a:lnTo>
                    <a:pt x="920774" y="19716"/>
                  </a:lnTo>
                  <a:lnTo>
                    <a:pt x="855130" y="19145"/>
                  </a:lnTo>
                  <a:lnTo>
                    <a:pt x="1369245" y="19145"/>
                  </a:lnTo>
                  <a:lnTo>
                    <a:pt x="1338102" y="21131"/>
                  </a:lnTo>
                  <a:lnTo>
                    <a:pt x="1178917" y="21131"/>
                  </a:lnTo>
                  <a:lnTo>
                    <a:pt x="1123333" y="22717"/>
                  </a:lnTo>
                  <a:close/>
                </a:path>
                <a:path w="5427345" h="27305">
                  <a:moveTo>
                    <a:pt x="388024" y="24288"/>
                  </a:moveTo>
                  <a:lnTo>
                    <a:pt x="352044" y="21717"/>
                  </a:lnTo>
                  <a:lnTo>
                    <a:pt x="326704" y="19637"/>
                  </a:lnTo>
                  <a:lnTo>
                    <a:pt x="285183" y="19450"/>
                  </a:lnTo>
                  <a:lnTo>
                    <a:pt x="827408" y="19450"/>
                  </a:lnTo>
                  <a:lnTo>
                    <a:pt x="803293" y="19717"/>
                  </a:lnTo>
                  <a:lnTo>
                    <a:pt x="760475" y="21717"/>
                  </a:lnTo>
                  <a:lnTo>
                    <a:pt x="528828" y="21717"/>
                  </a:lnTo>
                  <a:lnTo>
                    <a:pt x="483417" y="22574"/>
                  </a:lnTo>
                  <a:lnTo>
                    <a:pt x="434149" y="24003"/>
                  </a:lnTo>
                  <a:lnTo>
                    <a:pt x="388024" y="24288"/>
                  </a:lnTo>
                  <a:close/>
                </a:path>
                <a:path w="5427345" h="27305">
                  <a:moveTo>
                    <a:pt x="3664220" y="23033"/>
                  </a:moveTo>
                  <a:lnTo>
                    <a:pt x="3559215" y="20277"/>
                  </a:lnTo>
                  <a:lnTo>
                    <a:pt x="3505999" y="19717"/>
                  </a:lnTo>
                  <a:lnTo>
                    <a:pt x="4188091" y="19717"/>
                  </a:lnTo>
                  <a:lnTo>
                    <a:pt x="4196967" y="20400"/>
                  </a:lnTo>
                  <a:lnTo>
                    <a:pt x="3782836" y="20400"/>
                  </a:lnTo>
                  <a:lnTo>
                    <a:pt x="3741493" y="21058"/>
                  </a:lnTo>
                  <a:lnTo>
                    <a:pt x="3705197" y="22375"/>
                  </a:lnTo>
                  <a:lnTo>
                    <a:pt x="3664220" y="23033"/>
                  </a:lnTo>
                  <a:close/>
                </a:path>
                <a:path w="5427345" h="27305">
                  <a:moveTo>
                    <a:pt x="2888993" y="22436"/>
                  </a:moveTo>
                  <a:lnTo>
                    <a:pt x="2706575" y="20250"/>
                  </a:lnTo>
                  <a:lnTo>
                    <a:pt x="2943446" y="20250"/>
                  </a:lnTo>
                  <a:lnTo>
                    <a:pt x="2916935" y="21717"/>
                  </a:lnTo>
                  <a:lnTo>
                    <a:pt x="2888993" y="22436"/>
                  </a:lnTo>
                  <a:close/>
                </a:path>
                <a:path w="5427345" h="27305">
                  <a:moveTo>
                    <a:pt x="4033850" y="27155"/>
                  </a:moveTo>
                  <a:lnTo>
                    <a:pt x="3985033" y="26355"/>
                  </a:lnTo>
                  <a:lnTo>
                    <a:pt x="3782836" y="20400"/>
                  </a:lnTo>
                  <a:lnTo>
                    <a:pt x="4196967" y="20400"/>
                  </a:lnTo>
                  <a:lnTo>
                    <a:pt x="4197333" y="20428"/>
                  </a:lnTo>
                  <a:lnTo>
                    <a:pt x="4130871" y="25235"/>
                  </a:lnTo>
                  <a:lnTo>
                    <a:pt x="4082507" y="26915"/>
                  </a:lnTo>
                  <a:lnTo>
                    <a:pt x="4033850" y="27155"/>
                  </a:lnTo>
                  <a:close/>
                </a:path>
                <a:path w="5427345" h="27305">
                  <a:moveTo>
                    <a:pt x="1253203" y="25959"/>
                  </a:moveTo>
                  <a:lnTo>
                    <a:pt x="1213250" y="25667"/>
                  </a:lnTo>
                  <a:lnTo>
                    <a:pt x="1193518" y="23236"/>
                  </a:lnTo>
                  <a:lnTo>
                    <a:pt x="1178917" y="21131"/>
                  </a:lnTo>
                  <a:lnTo>
                    <a:pt x="1338102" y="21131"/>
                  </a:lnTo>
                  <a:lnTo>
                    <a:pt x="1277928" y="24574"/>
                  </a:lnTo>
                  <a:lnTo>
                    <a:pt x="1253203" y="25959"/>
                  </a:lnTo>
                  <a:close/>
                </a:path>
                <a:path w="5427345" h="27305">
                  <a:moveTo>
                    <a:pt x="651284" y="24569"/>
                  </a:moveTo>
                  <a:lnTo>
                    <a:pt x="564331" y="21863"/>
                  </a:lnTo>
                  <a:lnTo>
                    <a:pt x="528828" y="21717"/>
                  </a:lnTo>
                  <a:lnTo>
                    <a:pt x="760475" y="21717"/>
                  </a:lnTo>
                  <a:lnTo>
                    <a:pt x="703027" y="24496"/>
                  </a:lnTo>
                  <a:lnTo>
                    <a:pt x="651284" y="2456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297" y="829226"/>
              <a:ext cx="5427345" cy="29209"/>
            </a:xfrm>
            <a:custGeom>
              <a:avLst/>
              <a:gdLst/>
              <a:ahLst/>
              <a:cxnLst/>
              <a:rect l="l" t="t" r="r" b="b"/>
              <a:pathLst>
                <a:path w="5427345" h="29209">
                  <a:moveTo>
                    <a:pt x="0" y="10498"/>
                  </a:moveTo>
                  <a:lnTo>
                    <a:pt x="46610" y="6694"/>
                  </a:lnTo>
                  <a:lnTo>
                    <a:pt x="96365" y="5670"/>
                  </a:lnTo>
                  <a:lnTo>
                    <a:pt x="145828" y="6548"/>
                  </a:lnTo>
                  <a:lnTo>
                    <a:pt x="191560" y="8450"/>
                  </a:lnTo>
                  <a:lnTo>
                    <a:pt x="230124" y="10498"/>
                  </a:lnTo>
                  <a:lnTo>
                    <a:pt x="258466" y="11458"/>
                  </a:lnTo>
                  <a:lnTo>
                    <a:pt x="293767" y="12764"/>
                  </a:lnTo>
                  <a:lnTo>
                    <a:pt x="335893" y="14017"/>
                  </a:lnTo>
                  <a:lnTo>
                    <a:pt x="384710" y="14817"/>
                  </a:lnTo>
                  <a:lnTo>
                    <a:pt x="440084" y="14764"/>
                  </a:lnTo>
                  <a:lnTo>
                    <a:pt x="501884" y="13457"/>
                  </a:lnTo>
                  <a:lnTo>
                    <a:pt x="569976" y="10498"/>
                  </a:lnTo>
                  <a:lnTo>
                    <a:pt x="628438" y="7560"/>
                  </a:lnTo>
                  <a:lnTo>
                    <a:pt x="680489" y="6426"/>
                  </a:lnTo>
                  <a:lnTo>
                    <a:pt x="728004" y="6614"/>
                  </a:lnTo>
                  <a:lnTo>
                    <a:pt x="772858" y="7641"/>
                  </a:lnTo>
                  <a:lnTo>
                    <a:pt x="816926" y="9025"/>
                  </a:lnTo>
                  <a:lnTo>
                    <a:pt x="862083" y="10284"/>
                  </a:lnTo>
                  <a:lnTo>
                    <a:pt x="910206" y="10936"/>
                  </a:lnTo>
                  <a:lnTo>
                    <a:pt x="963168" y="10498"/>
                  </a:lnTo>
                  <a:lnTo>
                    <a:pt x="1032028" y="9181"/>
                  </a:lnTo>
                  <a:lnTo>
                    <a:pt x="1069287" y="8743"/>
                  </a:lnTo>
                  <a:lnTo>
                    <a:pt x="1089794" y="8962"/>
                  </a:lnTo>
                  <a:lnTo>
                    <a:pt x="1108399" y="9620"/>
                  </a:lnTo>
                  <a:lnTo>
                    <a:pt x="1139952" y="10498"/>
                  </a:lnTo>
                  <a:lnTo>
                    <a:pt x="1184719" y="11784"/>
                  </a:lnTo>
                  <a:lnTo>
                    <a:pt x="1221486" y="12784"/>
                  </a:lnTo>
                  <a:lnTo>
                    <a:pt x="1261681" y="12641"/>
                  </a:lnTo>
                  <a:lnTo>
                    <a:pt x="1316736" y="10498"/>
                  </a:lnTo>
                  <a:lnTo>
                    <a:pt x="1349760" y="8592"/>
                  </a:lnTo>
                  <a:lnTo>
                    <a:pt x="1390034" y="6196"/>
                  </a:lnTo>
                  <a:lnTo>
                    <a:pt x="1436228" y="3725"/>
                  </a:lnTo>
                  <a:lnTo>
                    <a:pt x="1487014" y="1592"/>
                  </a:lnTo>
                  <a:lnTo>
                    <a:pt x="1541060" y="213"/>
                  </a:lnTo>
                  <a:lnTo>
                    <a:pt x="1597039" y="0"/>
                  </a:lnTo>
                  <a:lnTo>
                    <a:pt x="1653619" y="1367"/>
                  </a:lnTo>
                  <a:lnTo>
                    <a:pt x="1709472" y="4728"/>
                  </a:lnTo>
                  <a:lnTo>
                    <a:pt x="1763267" y="10498"/>
                  </a:lnTo>
                  <a:lnTo>
                    <a:pt x="1828160" y="17776"/>
                  </a:lnTo>
                  <a:lnTo>
                    <a:pt x="1887160" y="21695"/>
                  </a:lnTo>
                  <a:lnTo>
                    <a:pt x="1940536" y="22815"/>
                  </a:lnTo>
                  <a:lnTo>
                    <a:pt x="1988553" y="21695"/>
                  </a:lnTo>
                  <a:lnTo>
                    <a:pt x="2031478" y="18896"/>
                  </a:lnTo>
                  <a:lnTo>
                    <a:pt x="2069578" y="14977"/>
                  </a:lnTo>
                  <a:lnTo>
                    <a:pt x="2103120" y="10498"/>
                  </a:lnTo>
                  <a:lnTo>
                    <a:pt x="2155602" y="5140"/>
                  </a:lnTo>
                  <a:lnTo>
                    <a:pt x="2202942" y="4212"/>
                  </a:lnTo>
                  <a:lnTo>
                    <a:pt x="2244566" y="6426"/>
                  </a:lnTo>
                  <a:lnTo>
                    <a:pt x="2279904" y="10498"/>
                  </a:lnTo>
                  <a:lnTo>
                    <a:pt x="2306482" y="12258"/>
                  </a:lnTo>
                  <a:lnTo>
                    <a:pt x="2347910" y="12631"/>
                  </a:lnTo>
                  <a:lnTo>
                    <a:pt x="2399629" y="12098"/>
                  </a:lnTo>
                  <a:lnTo>
                    <a:pt x="2457079" y="11138"/>
                  </a:lnTo>
                  <a:lnTo>
                    <a:pt x="2515701" y="10232"/>
                  </a:lnTo>
                  <a:lnTo>
                    <a:pt x="2570939" y="9858"/>
                  </a:lnTo>
                  <a:lnTo>
                    <a:pt x="2618232" y="10498"/>
                  </a:lnTo>
                  <a:lnTo>
                    <a:pt x="2656175" y="11000"/>
                  </a:lnTo>
                  <a:lnTo>
                    <a:pt x="2703224" y="10674"/>
                  </a:lnTo>
                  <a:lnTo>
                    <a:pt x="2756746" y="9821"/>
                  </a:lnTo>
                  <a:lnTo>
                    <a:pt x="2814106" y="8742"/>
                  </a:lnTo>
                  <a:lnTo>
                    <a:pt x="2872671" y="7739"/>
                  </a:lnTo>
                  <a:lnTo>
                    <a:pt x="2929805" y="7111"/>
                  </a:lnTo>
                  <a:lnTo>
                    <a:pt x="2982875" y="7162"/>
                  </a:lnTo>
                  <a:lnTo>
                    <a:pt x="3029247" y="8190"/>
                  </a:lnTo>
                  <a:lnTo>
                    <a:pt x="3066288" y="10498"/>
                  </a:lnTo>
                  <a:lnTo>
                    <a:pt x="3112586" y="14520"/>
                  </a:lnTo>
                  <a:lnTo>
                    <a:pt x="3157784" y="17271"/>
                  </a:lnTo>
                  <a:lnTo>
                    <a:pt x="3203067" y="18499"/>
                  </a:lnTo>
                  <a:lnTo>
                    <a:pt x="3249619" y="17949"/>
                  </a:lnTo>
                  <a:lnTo>
                    <a:pt x="3298627" y="15366"/>
                  </a:lnTo>
                  <a:lnTo>
                    <a:pt x="3351275" y="10498"/>
                  </a:lnTo>
                  <a:lnTo>
                    <a:pt x="3400749" y="5206"/>
                  </a:lnTo>
                  <a:lnTo>
                    <a:pt x="3442772" y="2709"/>
                  </a:lnTo>
                  <a:lnTo>
                    <a:pt x="3482339" y="2497"/>
                  </a:lnTo>
                  <a:lnTo>
                    <a:pt x="3524447" y="4063"/>
                  </a:lnTo>
                  <a:lnTo>
                    <a:pt x="3574090" y="6900"/>
                  </a:lnTo>
                  <a:lnTo>
                    <a:pt x="3636264" y="10498"/>
                  </a:lnTo>
                  <a:lnTo>
                    <a:pt x="3692194" y="12018"/>
                  </a:lnTo>
                  <a:lnTo>
                    <a:pt x="3741460" y="10898"/>
                  </a:lnTo>
                  <a:lnTo>
                    <a:pt x="3786540" y="8419"/>
                  </a:lnTo>
                  <a:lnTo>
                    <a:pt x="3829914" y="5860"/>
                  </a:lnTo>
                  <a:lnTo>
                    <a:pt x="3874061" y="4500"/>
                  </a:lnTo>
                  <a:lnTo>
                    <a:pt x="3921460" y="5620"/>
                  </a:lnTo>
                  <a:lnTo>
                    <a:pt x="3974591" y="10498"/>
                  </a:lnTo>
                  <a:lnTo>
                    <a:pt x="4024994" y="15061"/>
                  </a:lnTo>
                  <a:lnTo>
                    <a:pt x="4075485" y="16713"/>
                  </a:lnTo>
                  <a:lnTo>
                    <a:pt x="4125869" y="16258"/>
                  </a:lnTo>
                  <a:lnTo>
                    <a:pt x="4175950" y="14499"/>
                  </a:lnTo>
                  <a:lnTo>
                    <a:pt x="4225531" y="12239"/>
                  </a:lnTo>
                  <a:lnTo>
                    <a:pt x="4274415" y="10284"/>
                  </a:lnTo>
                  <a:lnTo>
                    <a:pt x="4322406" y="9436"/>
                  </a:lnTo>
                  <a:lnTo>
                    <a:pt x="4369308" y="10498"/>
                  </a:lnTo>
                  <a:lnTo>
                    <a:pt x="4414393" y="11498"/>
                  </a:lnTo>
                  <a:lnTo>
                    <a:pt x="4458819" y="11355"/>
                  </a:lnTo>
                  <a:lnTo>
                    <a:pt x="4503494" y="10498"/>
                  </a:lnTo>
                  <a:lnTo>
                    <a:pt x="4549330" y="9355"/>
                  </a:lnTo>
                  <a:lnTo>
                    <a:pt x="4597238" y="8355"/>
                  </a:lnTo>
                  <a:lnTo>
                    <a:pt x="4648128" y="7926"/>
                  </a:lnTo>
                  <a:lnTo>
                    <a:pt x="4702912" y="8498"/>
                  </a:lnTo>
                  <a:lnTo>
                    <a:pt x="4762500" y="10498"/>
                  </a:lnTo>
                  <a:lnTo>
                    <a:pt x="4801784" y="11747"/>
                  </a:lnTo>
                  <a:lnTo>
                    <a:pt x="4842978" y="12696"/>
                  </a:lnTo>
                  <a:lnTo>
                    <a:pt x="4886100" y="13370"/>
                  </a:lnTo>
                  <a:lnTo>
                    <a:pt x="4931165" y="13795"/>
                  </a:lnTo>
                  <a:lnTo>
                    <a:pt x="4978190" y="13994"/>
                  </a:lnTo>
                  <a:lnTo>
                    <a:pt x="5027193" y="13994"/>
                  </a:lnTo>
                  <a:lnTo>
                    <a:pt x="5078189" y="13819"/>
                  </a:lnTo>
                  <a:lnTo>
                    <a:pt x="5131195" y="13495"/>
                  </a:lnTo>
                  <a:lnTo>
                    <a:pt x="5186228" y="13045"/>
                  </a:lnTo>
                  <a:lnTo>
                    <a:pt x="5243305" y="12496"/>
                  </a:lnTo>
                  <a:lnTo>
                    <a:pt x="5302442" y="11872"/>
                  </a:lnTo>
                  <a:lnTo>
                    <a:pt x="5363656" y="11197"/>
                  </a:lnTo>
                  <a:lnTo>
                    <a:pt x="5426964" y="10498"/>
                  </a:lnTo>
                  <a:lnTo>
                    <a:pt x="5426964" y="12022"/>
                  </a:lnTo>
                  <a:lnTo>
                    <a:pt x="5426964" y="15070"/>
                  </a:lnTo>
                  <a:lnTo>
                    <a:pt x="5426964" y="19642"/>
                  </a:lnTo>
                  <a:lnTo>
                    <a:pt x="5380646" y="21837"/>
                  </a:lnTo>
                  <a:lnTo>
                    <a:pt x="5336962" y="22934"/>
                  </a:lnTo>
                  <a:lnTo>
                    <a:pt x="5293424" y="22934"/>
                  </a:lnTo>
                  <a:lnTo>
                    <a:pt x="5247546" y="21837"/>
                  </a:lnTo>
                  <a:lnTo>
                    <a:pt x="5196839" y="19642"/>
                  </a:lnTo>
                  <a:lnTo>
                    <a:pt x="5162960" y="17435"/>
                  </a:lnTo>
                  <a:lnTo>
                    <a:pt x="5122910" y="15076"/>
                  </a:lnTo>
                  <a:lnTo>
                    <a:pt x="5077629" y="12869"/>
                  </a:lnTo>
                  <a:lnTo>
                    <a:pt x="5028058" y="11113"/>
                  </a:lnTo>
                  <a:lnTo>
                    <a:pt x="4975138" y="10109"/>
                  </a:lnTo>
                  <a:lnTo>
                    <a:pt x="4919810" y="10159"/>
                  </a:lnTo>
                  <a:lnTo>
                    <a:pt x="4863015" y="11564"/>
                  </a:lnTo>
                  <a:lnTo>
                    <a:pt x="4805692" y="14625"/>
                  </a:lnTo>
                  <a:lnTo>
                    <a:pt x="4748783" y="19642"/>
                  </a:lnTo>
                  <a:lnTo>
                    <a:pt x="4684611" y="25241"/>
                  </a:lnTo>
                  <a:lnTo>
                    <a:pt x="4633821" y="28040"/>
                  </a:lnTo>
                  <a:lnTo>
                    <a:pt x="4591509" y="28600"/>
                  </a:lnTo>
                  <a:lnTo>
                    <a:pt x="4552770" y="27480"/>
                  </a:lnTo>
                  <a:lnTo>
                    <a:pt x="4512697" y="25241"/>
                  </a:lnTo>
                  <a:lnTo>
                    <a:pt x="4466386" y="22441"/>
                  </a:lnTo>
                  <a:lnTo>
                    <a:pt x="4408932" y="19642"/>
                  </a:lnTo>
                  <a:lnTo>
                    <a:pt x="4350124" y="17102"/>
                  </a:lnTo>
                  <a:lnTo>
                    <a:pt x="4316419" y="15578"/>
                  </a:lnTo>
                  <a:lnTo>
                    <a:pt x="4297870" y="15070"/>
                  </a:lnTo>
                  <a:lnTo>
                    <a:pt x="4284528" y="15578"/>
                  </a:lnTo>
                  <a:lnTo>
                    <a:pt x="4266445" y="17102"/>
                  </a:lnTo>
                  <a:lnTo>
                    <a:pt x="4233672" y="19642"/>
                  </a:lnTo>
                  <a:lnTo>
                    <a:pt x="4192532" y="21562"/>
                  </a:lnTo>
                  <a:lnTo>
                    <a:pt x="4146035" y="22308"/>
                  </a:lnTo>
                  <a:lnTo>
                    <a:pt x="4095912" y="22201"/>
                  </a:lnTo>
                  <a:lnTo>
                    <a:pt x="4043896" y="21562"/>
                  </a:lnTo>
                  <a:lnTo>
                    <a:pt x="3991720" y="20709"/>
                  </a:lnTo>
                  <a:lnTo>
                    <a:pt x="3941117" y="19962"/>
                  </a:lnTo>
                  <a:lnTo>
                    <a:pt x="3893819" y="19642"/>
                  </a:lnTo>
                  <a:lnTo>
                    <a:pt x="3842970" y="19748"/>
                  </a:lnTo>
                  <a:lnTo>
                    <a:pt x="3794872" y="19981"/>
                  </a:lnTo>
                  <a:lnTo>
                    <a:pt x="3748468" y="20214"/>
                  </a:lnTo>
                  <a:lnTo>
                    <a:pt x="3702699" y="20319"/>
                  </a:lnTo>
                  <a:lnTo>
                    <a:pt x="3656506" y="20171"/>
                  </a:lnTo>
                  <a:lnTo>
                    <a:pt x="3608832" y="19642"/>
                  </a:lnTo>
                  <a:lnTo>
                    <a:pt x="3562533" y="19007"/>
                  </a:lnTo>
                  <a:lnTo>
                    <a:pt x="3519367" y="18626"/>
                  </a:lnTo>
                  <a:lnTo>
                    <a:pt x="3476625" y="18499"/>
                  </a:lnTo>
                  <a:lnTo>
                    <a:pt x="3431596" y="18626"/>
                  </a:lnTo>
                  <a:lnTo>
                    <a:pt x="3381572" y="19007"/>
                  </a:lnTo>
                  <a:lnTo>
                    <a:pt x="3323843" y="19642"/>
                  </a:lnTo>
                  <a:lnTo>
                    <a:pt x="3265480" y="20806"/>
                  </a:lnTo>
                  <a:lnTo>
                    <a:pt x="3214059" y="22351"/>
                  </a:lnTo>
                  <a:lnTo>
                    <a:pt x="3167634" y="23643"/>
                  </a:lnTo>
                  <a:lnTo>
                    <a:pt x="3124256" y="24045"/>
                  </a:lnTo>
                  <a:lnTo>
                    <a:pt x="3081979" y="22923"/>
                  </a:lnTo>
                  <a:lnTo>
                    <a:pt x="3038856" y="19642"/>
                  </a:lnTo>
                  <a:lnTo>
                    <a:pt x="2991075" y="15409"/>
                  </a:lnTo>
                  <a:lnTo>
                    <a:pt x="2938554" y="13207"/>
                  </a:lnTo>
                  <a:lnTo>
                    <a:pt x="2884932" y="12784"/>
                  </a:lnTo>
                  <a:lnTo>
                    <a:pt x="2833849" y="13885"/>
                  </a:lnTo>
                  <a:lnTo>
                    <a:pt x="2788948" y="16255"/>
                  </a:lnTo>
                  <a:lnTo>
                    <a:pt x="2753867" y="19642"/>
                  </a:lnTo>
                  <a:lnTo>
                    <a:pt x="2727221" y="22017"/>
                  </a:lnTo>
                  <a:lnTo>
                    <a:pt x="2690717" y="23500"/>
                  </a:lnTo>
                  <a:lnTo>
                    <a:pt x="2646068" y="24196"/>
                  </a:lnTo>
                  <a:lnTo>
                    <a:pt x="2594991" y="24214"/>
                  </a:lnTo>
                  <a:lnTo>
                    <a:pt x="2539198" y="23661"/>
                  </a:lnTo>
                  <a:lnTo>
                    <a:pt x="2480405" y="22643"/>
                  </a:lnTo>
                  <a:lnTo>
                    <a:pt x="2420326" y="21267"/>
                  </a:lnTo>
                  <a:lnTo>
                    <a:pt x="2360675" y="19642"/>
                  </a:lnTo>
                  <a:lnTo>
                    <a:pt x="2297623" y="18762"/>
                  </a:lnTo>
                  <a:lnTo>
                    <a:pt x="2241981" y="19509"/>
                  </a:lnTo>
                  <a:lnTo>
                    <a:pt x="2192205" y="21082"/>
                  </a:lnTo>
                  <a:lnTo>
                    <a:pt x="2146747" y="22681"/>
                  </a:lnTo>
                  <a:lnTo>
                    <a:pt x="2104061" y="23508"/>
                  </a:lnTo>
                  <a:lnTo>
                    <a:pt x="2062602" y="22761"/>
                  </a:lnTo>
                  <a:lnTo>
                    <a:pt x="2020824" y="19642"/>
                  </a:lnTo>
                  <a:lnTo>
                    <a:pt x="1961292" y="15570"/>
                  </a:lnTo>
                  <a:lnTo>
                    <a:pt x="1920620" y="17928"/>
                  </a:lnTo>
                  <a:lnTo>
                    <a:pt x="1886235" y="21142"/>
                  </a:lnTo>
                  <a:lnTo>
                    <a:pt x="1845563" y="19642"/>
                  </a:lnTo>
                  <a:lnTo>
                    <a:pt x="1807202" y="17314"/>
                  </a:lnTo>
                  <a:lnTo>
                    <a:pt x="1759147" y="18287"/>
                  </a:lnTo>
                  <a:lnTo>
                    <a:pt x="1705927" y="20785"/>
                  </a:lnTo>
                  <a:lnTo>
                    <a:pt x="1652072" y="23029"/>
                  </a:lnTo>
                  <a:lnTo>
                    <a:pt x="1602112" y="23240"/>
                  </a:lnTo>
                  <a:lnTo>
                    <a:pt x="1560575" y="19642"/>
                  </a:lnTo>
                  <a:lnTo>
                    <a:pt x="1530554" y="16517"/>
                  </a:lnTo>
                  <a:lnTo>
                    <a:pt x="1495282" y="15785"/>
                  </a:lnTo>
                  <a:lnTo>
                    <a:pt x="1454652" y="16695"/>
                  </a:lnTo>
                  <a:lnTo>
                    <a:pt x="1408557" y="18499"/>
                  </a:lnTo>
                  <a:lnTo>
                    <a:pt x="1356889" y="20446"/>
                  </a:lnTo>
                  <a:lnTo>
                    <a:pt x="1299543" y="21785"/>
                  </a:lnTo>
                  <a:lnTo>
                    <a:pt x="1236410" y="21767"/>
                  </a:lnTo>
                  <a:lnTo>
                    <a:pt x="1167383" y="19642"/>
                  </a:lnTo>
                  <a:lnTo>
                    <a:pt x="1106486" y="16767"/>
                  </a:lnTo>
                  <a:lnTo>
                    <a:pt x="1065395" y="14927"/>
                  </a:lnTo>
                  <a:lnTo>
                    <a:pt x="1038769" y="14016"/>
                  </a:lnTo>
                  <a:lnTo>
                    <a:pt x="1021270" y="13927"/>
                  </a:lnTo>
                  <a:lnTo>
                    <a:pt x="1007557" y="14552"/>
                  </a:lnTo>
                  <a:lnTo>
                    <a:pt x="992290" y="15785"/>
                  </a:lnTo>
                  <a:lnTo>
                    <a:pt x="970130" y="17517"/>
                  </a:lnTo>
                  <a:lnTo>
                    <a:pt x="895735" y="21699"/>
                  </a:lnTo>
                  <a:lnTo>
                    <a:pt x="851445" y="23681"/>
                  </a:lnTo>
                  <a:lnTo>
                    <a:pt x="803656" y="25399"/>
                  </a:lnTo>
                  <a:lnTo>
                    <a:pt x="753157" y="26666"/>
                  </a:lnTo>
                  <a:lnTo>
                    <a:pt x="700738" y="27294"/>
                  </a:lnTo>
                  <a:lnTo>
                    <a:pt x="647192" y="27093"/>
                  </a:lnTo>
                  <a:lnTo>
                    <a:pt x="593306" y="25876"/>
                  </a:lnTo>
                  <a:lnTo>
                    <a:pt x="539872" y="23455"/>
                  </a:lnTo>
                  <a:lnTo>
                    <a:pt x="487680" y="19642"/>
                  </a:lnTo>
                  <a:lnTo>
                    <a:pt x="442505" y="15898"/>
                  </a:lnTo>
                  <a:lnTo>
                    <a:pt x="398044" y="12912"/>
                  </a:lnTo>
                  <a:lnTo>
                    <a:pt x="353729" y="10713"/>
                  </a:lnTo>
                  <a:lnTo>
                    <a:pt x="308994" y="9328"/>
                  </a:lnTo>
                  <a:lnTo>
                    <a:pt x="263271" y="8784"/>
                  </a:lnTo>
                  <a:lnTo>
                    <a:pt x="215993" y="9108"/>
                  </a:lnTo>
                  <a:lnTo>
                    <a:pt x="166594" y="10329"/>
                  </a:lnTo>
                  <a:lnTo>
                    <a:pt x="114507" y="12473"/>
                  </a:lnTo>
                  <a:lnTo>
                    <a:pt x="59164" y="15569"/>
                  </a:lnTo>
                  <a:lnTo>
                    <a:pt x="0" y="19642"/>
                  </a:lnTo>
                  <a:lnTo>
                    <a:pt x="0" y="15070"/>
                  </a:lnTo>
                  <a:lnTo>
                    <a:pt x="0" y="12022"/>
                  </a:lnTo>
                  <a:lnTo>
                    <a:pt x="0" y="10498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3906" y="1517904"/>
            <a:ext cx="665127" cy="79815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182258" y="1796669"/>
            <a:ext cx="389255" cy="280670"/>
            <a:chOff x="2182258" y="1796669"/>
            <a:chExt cx="389255" cy="280670"/>
          </a:xfrm>
        </p:grpSpPr>
        <p:sp>
          <p:nvSpPr>
            <p:cNvPr id="14" name="object 14"/>
            <p:cNvSpPr/>
            <p:nvPr/>
          </p:nvSpPr>
          <p:spPr>
            <a:xfrm>
              <a:off x="2185433" y="1799844"/>
              <a:ext cx="382905" cy="274320"/>
            </a:xfrm>
            <a:custGeom>
              <a:avLst/>
              <a:gdLst/>
              <a:ahLst/>
              <a:cxnLst/>
              <a:rect l="l" t="t" r="r" b="b"/>
              <a:pathLst>
                <a:path w="382905" h="274319">
                  <a:moveTo>
                    <a:pt x="245364" y="274319"/>
                  </a:moveTo>
                  <a:lnTo>
                    <a:pt x="245364" y="205739"/>
                  </a:lnTo>
                  <a:lnTo>
                    <a:pt x="0" y="205739"/>
                  </a:lnTo>
                  <a:lnTo>
                    <a:pt x="0" y="68580"/>
                  </a:lnTo>
                  <a:lnTo>
                    <a:pt x="245364" y="68580"/>
                  </a:lnTo>
                  <a:lnTo>
                    <a:pt x="245364" y="0"/>
                  </a:lnTo>
                  <a:lnTo>
                    <a:pt x="382524" y="137160"/>
                  </a:lnTo>
                  <a:lnTo>
                    <a:pt x="245364" y="27431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85433" y="1799844"/>
              <a:ext cx="382905" cy="274320"/>
            </a:xfrm>
            <a:custGeom>
              <a:avLst/>
              <a:gdLst/>
              <a:ahLst/>
              <a:cxnLst/>
              <a:rect l="l" t="t" r="r" b="b"/>
              <a:pathLst>
                <a:path w="382905" h="274319">
                  <a:moveTo>
                    <a:pt x="0" y="68580"/>
                  </a:moveTo>
                  <a:lnTo>
                    <a:pt x="245364" y="68580"/>
                  </a:lnTo>
                  <a:lnTo>
                    <a:pt x="245364" y="0"/>
                  </a:lnTo>
                  <a:lnTo>
                    <a:pt x="382524" y="137160"/>
                  </a:lnTo>
                  <a:lnTo>
                    <a:pt x="245364" y="274319"/>
                  </a:lnTo>
                  <a:lnTo>
                    <a:pt x="245364" y="205739"/>
                  </a:lnTo>
                  <a:lnTo>
                    <a:pt x="0" y="205739"/>
                  </a:lnTo>
                  <a:lnTo>
                    <a:pt x="0" y="68580"/>
                  </a:lnTo>
                  <a:close/>
                </a:path>
              </a:pathLst>
            </a:custGeom>
            <a:ln w="6096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7847" y="1773397"/>
            <a:ext cx="1722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"/>
                <a:cs typeface="Cambria"/>
              </a:rPr>
              <a:t>𝑋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spc="300" dirty="0">
                <a:latin typeface="Cambria"/>
                <a:cs typeface="Cambria"/>
              </a:rPr>
              <a:t>=</a:t>
            </a:r>
            <a:r>
              <a:rPr sz="1600" spc="10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[𝑥1,</a:t>
            </a:r>
            <a:r>
              <a:rPr sz="1600" spc="-9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𝑥2,</a:t>
            </a:r>
            <a:r>
              <a:rPr sz="1600" spc="-7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𝑥3,</a:t>
            </a:r>
            <a:r>
              <a:rPr sz="1600" spc="-85" dirty="0">
                <a:latin typeface="Cambria"/>
                <a:cs typeface="Cambria"/>
              </a:rPr>
              <a:t> </a:t>
            </a:r>
            <a:r>
              <a:rPr sz="1600" spc="-20" dirty="0">
                <a:latin typeface="Cambria"/>
                <a:cs typeface="Cambria"/>
              </a:rPr>
              <a:t>…</a:t>
            </a:r>
            <a:r>
              <a:rPr sz="1600" spc="-8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.</a:t>
            </a:r>
            <a:r>
              <a:rPr sz="1600" spc="-70" dirty="0">
                <a:latin typeface="Cambria"/>
                <a:cs typeface="Cambria"/>
              </a:rPr>
              <a:t> </a:t>
            </a:r>
            <a:r>
              <a:rPr sz="1600" spc="-50" dirty="0">
                <a:latin typeface="Cambria"/>
                <a:cs typeface="Cambria"/>
              </a:rPr>
              <a:t>]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0441" y="1773397"/>
            <a:ext cx="139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Cambria"/>
                <a:cs typeface="Cambria"/>
              </a:rPr>
              <a:t>𝑦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52918" y="1796669"/>
            <a:ext cx="387350" cy="280670"/>
            <a:chOff x="3652918" y="1796669"/>
            <a:chExt cx="387350" cy="280670"/>
          </a:xfrm>
        </p:grpSpPr>
        <p:sp>
          <p:nvSpPr>
            <p:cNvPr id="19" name="object 19"/>
            <p:cNvSpPr/>
            <p:nvPr/>
          </p:nvSpPr>
          <p:spPr>
            <a:xfrm>
              <a:off x="3656093" y="1799844"/>
              <a:ext cx="381000" cy="274320"/>
            </a:xfrm>
            <a:custGeom>
              <a:avLst/>
              <a:gdLst/>
              <a:ahLst/>
              <a:cxnLst/>
              <a:rect l="l" t="t" r="r" b="b"/>
              <a:pathLst>
                <a:path w="381000" h="274319">
                  <a:moveTo>
                    <a:pt x="243840" y="274319"/>
                  </a:moveTo>
                  <a:lnTo>
                    <a:pt x="243840" y="205739"/>
                  </a:lnTo>
                  <a:lnTo>
                    <a:pt x="0" y="205739"/>
                  </a:lnTo>
                  <a:lnTo>
                    <a:pt x="0" y="68580"/>
                  </a:lnTo>
                  <a:lnTo>
                    <a:pt x="243840" y="68580"/>
                  </a:lnTo>
                  <a:lnTo>
                    <a:pt x="243840" y="0"/>
                  </a:lnTo>
                  <a:lnTo>
                    <a:pt x="381000" y="137160"/>
                  </a:lnTo>
                  <a:lnTo>
                    <a:pt x="243840" y="27431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56093" y="1799844"/>
              <a:ext cx="381000" cy="274320"/>
            </a:xfrm>
            <a:custGeom>
              <a:avLst/>
              <a:gdLst/>
              <a:ahLst/>
              <a:cxnLst/>
              <a:rect l="l" t="t" r="r" b="b"/>
              <a:pathLst>
                <a:path w="381000" h="274319">
                  <a:moveTo>
                    <a:pt x="0" y="68580"/>
                  </a:moveTo>
                  <a:lnTo>
                    <a:pt x="243840" y="68580"/>
                  </a:lnTo>
                  <a:lnTo>
                    <a:pt x="243840" y="0"/>
                  </a:lnTo>
                  <a:lnTo>
                    <a:pt x="381000" y="137160"/>
                  </a:lnTo>
                  <a:lnTo>
                    <a:pt x="243840" y="274319"/>
                  </a:lnTo>
                  <a:lnTo>
                    <a:pt x="243840" y="205739"/>
                  </a:lnTo>
                  <a:lnTo>
                    <a:pt x="0" y="205739"/>
                  </a:lnTo>
                  <a:lnTo>
                    <a:pt x="0" y="68580"/>
                  </a:lnTo>
                  <a:close/>
                </a:path>
              </a:pathLst>
            </a:custGeom>
            <a:ln w="6095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40545" y="1506721"/>
            <a:ext cx="10528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mbria"/>
                <a:cs typeface="Cambria"/>
              </a:rPr>
              <a:t>𝐷𝑒𝑝𝑒𝑛𝑑𝑒𝑛𝑡</a:t>
            </a:r>
            <a:r>
              <a:rPr sz="900" spc="-15" dirty="0">
                <a:latin typeface="Cambria"/>
                <a:cs typeface="Cambria"/>
              </a:rPr>
              <a:t> </a:t>
            </a:r>
            <a:r>
              <a:rPr sz="900" spc="-10" dirty="0">
                <a:latin typeface="Cambria"/>
                <a:cs typeface="Cambria"/>
              </a:rPr>
              <a:t>𝑉𝑎𝑟𝑖𝑎𝑏𝑙𝑒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5673" y="1497582"/>
            <a:ext cx="1202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mbria"/>
                <a:cs typeface="Cambria"/>
              </a:rPr>
              <a:t>𝐼𝑛𝑑𝑒𝑝𝑒𝑛𝑑𝑒𝑛𝑡 </a:t>
            </a:r>
            <a:r>
              <a:rPr sz="900" spc="-10" dirty="0">
                <a:latin typeface="Cambria"/>
                <a:cs typeface="Cambria"/>
              </a:rPr>
              <a:t>𝑉𝑎𝑟𝑖𝑎𝑏𝑙𝑒𝑠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59984" y="2230581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mbria"/>
                <a:cs typeface="Cambria"/>
              </a:rPr>
              <a:t>{𝐴𝑝𝑝𝑙𝑒,</a:t>
            </a:r>
            <a:r>
              <a:rPr sz="900" spc="10" dirty="0">
                <a:latin typeface="Cambria"/>
                <a:cs typeface="Cambria"/>
              </a:rPr>
              <a:t> </a:t>
            </a:r>
            <a:r>
              <a:rPr sz="900" spc="-10" dirty="0">
                <a:latin typeface="Cambria"/>
                <a:cs typeface="Cambria"/>
              </a:rPr>
              <a:t>𝑃𝑖𝑛𝑒𝑎𝑝𝑝𝑙𝑒}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0062" y="2251964"/>
            <a:ext cx="134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mbria"/>
                <a:cs typeface="Cambria"/>
              </a:rPr>
              <a:t>{𝐶𝑜𝑙𝑜𝑟,</a:t>
            </a:r>
            <a:r>
              <a:rPr sz="900" spc="-10" dirty="0">
                <a:latin typeface="Cambria"/>
                <a:cs typeface="Cambria"/>
              </a:rPr>
              <a:t> 𝐷𝑖𝑎𝑚𝑒𝑡𝑒𝑟,</a:t>
            </a:r>
            <a:r>
              <a:rPr sz="900" spc="-5" dirty="0">
                <a:latin typeface="Cambria"/>
                <a:cs typeface="Cambria"/>
              </a:rPr>
              <a:t> </a:t>
            </a:r>
            <a:r>
              <a:rPr sz="900" spc="-10" dirty="0">
                <a:latin typeface="Cambria"/>
                <a:cs typeface="Cambria"/>
              </a:rPr>
              <a:t>𝑊𝑒𝑖𝑔ℎ𝑡</a:t>
            </a:r>
            <a:r>
              <a:rPr sz="900" spc="-10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70" y="1824479"/>
            <a:ext cx="155257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25" dirty="0">
                <a:latin typeface="Calibri"/>
                <a:cs typeface="Calibri"/>
              </a:rPr>
              <a:t>Features/Attributes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2373" y="605517"/>
            <a:ext cx="5603875" cy="2195195"/>
            <a:chOff x="312373" y="605517"/>
            <a:chExt cx="5603875" cy="2195195"/>
          </a:xfrm>
        </p:grpSpPr>
        <p:sp>
          <p:nvSpPr>
            <p:cNvPr id="4" name="object 4"/>
            <p:cNvSpPr/>
            <p:nvPr/>
          </p:nvSpPr>
          <p:spPr>
            <a:xfrm>
              <a:off x="323105" y="2202247"/>
              <a:ext cx="1628139" cy="20320"/>
            </a:xfrm>
            <a:custGeom>
              <a:avLst/>
              <a:gdLst/>
              <a:ahLst/>
              <a:cxnLst/>
              <a:rect l="l" t="t" r="r" b="b"/>
              <a:pathLst>
                <a:path w="1628139" h="20319">
                  <a:moveTo>
                    <a:pt x="1405297" y="19829"/>
                  </a:moveTo>
                  <a:lnTo>
                    <a:pt x="1347872" y="18644"/>
                  </a:lnTo>
                  <a:lnTo>
                    <a:pt x="1301495" y="14410"/>
                  </a:lnTo>
                  <a:lnTo>
                    <a:pt x="1264942" y="10652"/>
                  </a:lnTo>
                  <a:lnTo>
                    <a:pt x="1222363" y="9345"/>
                  </a:lnTo>
                  <a:lnTo>
                    <a:pt x="1174453" y="9772"/>
                  </a:lnTo>
                  <a:lnTo>
                    <a:pt x="1065409" y="12944"/>
                  </a:lnTo>
                  <a:lnTo>
                    <a:pt x="1005662" y="14250"/>
                  </a:lnTo>
                  <a:lnTo>
                    <a:pt x="943356" y="14410"/>
                  </a:lnTo>
                  <a:lnTo>
                    <a:pt x="868131" y="13825"/>
                  </a:lnTo>
                  <a:lnTo>
                    <a:pt x="767791" y="11777"/>
                  </a:lnTo>
                  <a:lnTo>
                    <a:pt x="722193" y="12070"/>
                  </a:lnTo>
                  <a:lnTo>
                    <a:pt x="665987" y="14410"/>
                  </a:lnTo>
                  <a:lnTo>
                    <a:pt x="615695" y="16210"/>
                  </a:lnTo>
                  <a:lnTo>
                    <a:pt x="568959" y="16104"/>
                  </a:lnTo>
                  <a:lnTo>
                    <a:pt x="470916" y="13733"/>
                  </a:lnTo>
                  <a:lnTo>
                    <a:pt x="411988" y="13246"/>
                  </a:lnTo>
                  <a:lnTo>
                    <a:pt x="341376" y="14410"/>
                  </a:lnTo>
                  <a:lnTo>
                    <a:pt x="278238" y="15770"/>
                  </a:lnTo>
                  <a:lnTo>
                    <a:pt x="222379" y="16143"/>
                  </a:lnTo>
                  <a:lnTo>
                    <a:pt x="172305" y="15850"/>
                  </a:lnTo>
                  <a:lnTo>
                    <a:pt x="83540" y="14544"/>
                  </a:lnTo>
                  <a:lnTo>
                    <a:pt x="41863" y="14171"/>
                  </a:lnTo>
                  <a:lnTo>
                    <a:pt x="0" y="14410"/>
                  </a:lnTo>
                  <a:lnTo>
                    <a:pt x="0" y="5266"/>
                  </a:lnTo>
                  <a:lnTo>
                    <a:pt x="64290" y="8759"/>
                  </a:lnTo>
                  <a:lnTo>
                    <a:pt x="116049" y="10346"/>
                  </a:lnTo>
                  <a:lnTo>
                    <a:pt x="160782" y="10410"/>
                  </a:lnTo>
                  <a:lnTo>
                    <a:pt x="203990" y="9330"/>
                  </a:lnTo>
                  <a:lnTo>
                    <a:pt x="422160" y="658"/>
                  </a:lnTo>
                  <a:lnTo>
                    <a:pt x="466514" y="0"/>
                  </a:lnTo>
                  <a:lnTo>
                    <a:pt x="517160" y="1316"/>
                  </a:lnTo>
                  <a:lnTo>
                    <a:pt x="585215" y="5266"/>
                  </a:lnTo>
                  <a:lnTo>
                    <a:pt x="643523" y="8386"/>
                  </a:lnTo>
                  <a:lnTo>
                    <a:pt x="702337" y="10065"/>
                  </a:lnTo>
                  <a:lnTo>
                    <a:pt x="759925" y="10545"/>
                  </a:lnTo>
                  <a:lnTo>
                    <a:pt x="814553" y="10065"/>
                  </a:lnTo>
                  <a:lnTo>
                    <a:pt x="864490" y="8865"/>
                  </a:lnTo>
                  <a:lnTo>
                    <a:pt x="908001" y="7186"/>
                  </a:lnTo>
                  <a:lnTo>
                    <a:pt x="943356" y="5266"/>
                  </a:lnTo>
                  <a:lnTo>
                    <a:pt x="985534" y="4420"/>
                  </a:lnTo>
                  <a:lnTo>
                    <a:pt x="1037448" y="5605"/>
                  </a:lnTo>
                  <a:lnTo>
                    <a:pt x="1094613" y="7552"/>
                  </a:lnTo>
                  <a:lnTo>
                    <a:pt x="1152539" y="8992"/>
                  </a:lnTo>
                  <a:lnTo>
                    <a:pt x="1206739" y="8653"/>
                  </a:lnTo>
                  <a:lnTo>
                    <a:pt x="1252728" y="5266"/>
                  </a:lnTo>
                  <a:lnTo>
                    <a:pt x="1291485" y="2707"/>
                  </a:lnTo>
                  <a:lnTo>
                    <a:pt x="1338480" y="3267"/>
                  </a:lnTo>
                  <a:lnTo>
                    <a:pt x="1391687" y="5586"/>
                  </a:lnTo>
                  <a:lnTo>
                    <a:pt x="1449079" y="8306"/>
                  </a:lnTo>
                  <a:lnTo>
                    <a:pt x="1508631" y="10065"/>
                  </a:lnTo>
                  <a:lnTo>
                    <a:pt x="1568315" y="9505"/>
                  </a:lnTo>
                  <a:lnTo>
                    <a:pt x="1626108" y="5266"/>
                  </a:lnTo>
                  <a:lnTo>
                    <a:pt x="1626108" y="8314"/>
                  </a:lnTo>
                  <a:lnTo>
                    <a:pt x="1627632" y="9838"/>
                  </a:lnTo>
                  <a:lnTo>
                    <a:pt x="1626108" y="14410"/>
                  </a:lnTo>
                  <a:lnTo>
                    <a:pt x="1584176" y="15257"/>
                  </a:lnTo>
                  <a:lnTo>
                    <a:pt x="1529418" y="17120"/>
                  </a:lnTo>
                  <a:lnTo>
                    <a:pt x="1467802" y="18982"/>
                  </a:lnTo>
                  <a:lnTo>
                    <a:pt x="1405297" y="1982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1581" y="2200084"/>
              <a:ext cx="1628139" cy="23495"/>
            </a:xfrm>
            <a:custGeom>
              <a:avLst/>
              <a:gdLst/>
              <a:ahLst/>
              <a:cxnLst/>
              <a:rect l="l" t="t" r="r" b="b"/>
              <a:pathLst>
                <a:path w="1628139" h="23494">
                  <a:moveTo>
                    <a:pt x="1524" y="7429"/>
                  </a:moveTo>
                  <a:lnTo>
                    <a:pt x="60205" y="3090"/>
                  </a:lnTo>
                  <a:lnTo>
                    <a:pt x="116896" y="656"/>
                  </a:lnTo>
                  <a:lnTo>
                    <a:pt x="170878" y="0"/>
                  </a:lnTo>
                  <a:lnTo>
                    <a:pt x="221431" y="994"/>
                  </a:lnTo>
                  <a:lnTo>
                    <a:pt x="267835" y="3513"/>
                  </a:lnTo>
                  <a:lnTo>
                    <a:pt x="309372" y="7429"/>
                  </a:lnTo>
                  <a:lnTo>
                    <a:pt x="350781" y="11239"/>
                  </a:lnTo>
                  <a:lnTo>
                    <a:pt x="396296" y="12509"/>
                  </a:lnTo>
                  <a:lnTo>
                    <a:pt x="446722" y="12001"/>
                  </a:lnTo>
                  <a:lnTo>
                    <a:pt x="502863" y="10477"/>
                  </a:lnTo>
                  <a:lnTo>
                    <a:pt x="565523" y="8699"/>
                  </a:lnTo>
                  <a:lnTo>
                    <a:pt x="635507" y="7429"/>
                  </a:lnTo>
                  <a:lnTo>
                    <a:pt x="695206" y="7269"/>
                  </a:lnTo>
                  <a:lnTo>
                    <a:pt x="748639" y="7829"/>
                  </a:lnTo>
                  <a:lnTo>
                    <a:pt x="797380" y="8709"/>
                  </a:lnTo>
                  <a:lnTo>
                    <a:pt x="843003" y="9508"/>
                  </a:lnTo>
                  <a:lnTo>
                    <a:pt x="887079" y="9828"/>
                  </a:lnTo>
                  <a:lnTo>
                    <a:pt x="931181" y="9268"/>
                  </a:lnTo>
                  <a:lnTo>
                    <a:pt x="976884" y="7429"/>
                  </a:lnTo>
                  <a:lnTo>
                    <a:pt x="1025629" y="6389"/>
                  </a:lnTo>
                  <a:lnTo>
                    <a:pt x="1076854" y="6763"/>
                  </a:lnTo>
                  <a:lnTo>
                    <a:pt x="1129119" y="7909"/>
                  </a:lnTo>
                  <a:lnTo>
                    <a:pt x="1180984" y="9188"/>
                  </a:lnTo>
                  <a:lnTo>
                    <a:pt x="1231009" y="9962"/>
                  </a:lnTo>
                  <a:lnTo>
                    <a:pt x="1277756" y="9588"/>
                  </a:lnTo>
                  <a:lnTo>
                    <a:pt x="1319783" y="7429"/>
                  </a:lnTo>
                  <a:lnTo>
                    <a:pt x="1369257" y="4995"/>
                  </a:lnTo>
                  <a:lnTo>
                    <a:pt x="1424996" y="4720"/>
                  </a:lnTo>
                  <a:lnTo>
                    <a:pt x="1482851" y="5715"/>
                  </a:lnTo>
                  <a:lnTo>
                    <a:pt x="1538675" y="7090"/>
                  </a:lnTo>
                  <a:lnTo>
                    <a:pt x="1588318" y="7958"/>
                  </a:lnTo>
                  <a:lnTo>
                    <a:pt x="1627632" y="7429"/>
                  </a:lnTo>
                  <a:lnTo>
                    <a:pt x="1627632" y="12001"/>
                  </a:lnTo>
                  <a:lnTo>
                    <a:pt x="1627632" y="13525"/>
                  </a:lnTo>
                  <a:lnTo>
                    <a:pt x="1627632" y="16573"/>
                  </a:lnTo>
                  <a:lnTo>
                    <a:pt x="1585804" y="17293"/>
                  </a:lnTo>
                  <a:lnTo>
                    <a:pt x="1533739" y="17106"/>
                  </a:lnTo>
                  <a:lnTo>
                    <a:pt x="1475756" y="16413"/>
                  </a:lnTo>
                  <a:lnTo>
                    <a:pt x="1416173" y="15613"/>
                  </a:lnTo>
                  <a:lnTo>
                    <a:pt x="1359310" y="15107"/>
                  </a:lnTo>
                  <a:lnTo>
                    <a:pt x="1309484" y="15293"/>
                  </a:lnTo>
                  <a:lnTo>
                    <a:pt x="1271015" y="16573"/>
                  </a:lnTo>
                  <a:lnTo>
                    <a:pt x="1235901" y="17773"/>
                  </a:lnTo>
                  <a:lnTo>
                    <a:pt x="1194816" y="16840"/>
                  </a:lnTo>
                  <a:lnTo>
                    <a:pt x="1148131" y="14814"/>
                  </a:lnTo>
                  <a:lnTo>
                    <a:pt x="1096222" y="12734"/>
                  </a:lnTo>
                  <a:lnTo>
                    <a:pt x="1039461" y="11641"/>
                  </a:lnTo>
                  <a:lnTo>
                    <a:pt x="978221" y="12574"/>
                  </a:lnTo>
                  <a:lnTo>
                    <a:pt x="912876" y="16573"/>
                  </a:lnTo>
                  <a:lnTo>
                    <a:pt x="843950" y="21441"/>
                  </a:lnTo>
                  <a:lnTo>
                    <a:pt x="790730" y="23008"/>
                  </a:lnTo>
                  <a:lnTo>
                    <a:pt x="745807" y="22288"/>
                  </a:lnTo>
                  <a:lnTo>
                    <a:pt x="701773" y="20298"/>
                  </a:lnTo>
                  <a:lnTo>
                    <a:pt x="651220" y="18055"/>
                  </a:lnTo>
                  <a:lnTo>
                    <a:pt x="586739" y="16573"/>
                  </a:lnTo>
                  <a:lnTo>
                    <a:pt x="549526" y="16427"/>
                  </a:lnTo>
                  <a:lnTo>
                    <a:pt x="511534" y="16679"/>
                  </a:lnTo>
                  <a:lnTo>
                    <a:pt x="472368" y="17216"/>
                  </a:lnTo>
                  <a:lnTo>
                    <a:pt x="431630" y="17928"/>
                  </a:lnTo>
                  <a:lnTo>
                    <a:pt x="388924" y="18703"/>
                  </a:lnTo>
                  <a:lnTo>
                    <a:pt x="343852" y="19431"/>
                  </a:lnTo>
                  <a:lnTo>
                    <a:pt x="296018" y="19999"/>
                  </a:lnTo>
                  <a:lnTo>
                    <a:pt x="245025" y="20298"/>
                  </a:lnTo>
                  <a:lnTo>
                    <a:pt x="190476" y="20216"/>
                  </a:lnTo>
                  <a:lnTo>
                    <a:pt x="131974" y="19642"/>
                  </a:lnTo>
                  <a:lnTo>
                    <a:pt x="69122" y="18465"/>
                  </a:lnTo>
                  <a:lnTo>
                    <a:pt x="1524" y="16573"/>
                  </a:lnTo>
                  <a:lnTo>
                    <a:pt x="1524" y="13525"/>
                  </a:lnTo>
                  <a:lnTo>
                    <a:pt x="0" y="10477"/>
                  </a:lnTo>
                  <a:lnTo>
                    <a:pt x="1524" y="7429"/>
                  </a:lnTo>
                </a:path>
              </a:pathLst>
            </a:custGeom>
            <a:ln w="18287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7372" y="605517"/>
              <a:ext cx="3558256" cy="21948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77843" y="3197595"/>
            <a:ext cx="37534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https://pu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©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b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2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.t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0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2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w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1</a:t>
            </a:r>
            <a:r>
              <a:rPr sz="600" u="sng" spc="229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  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r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m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i.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e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e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/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k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-</a:t>
            </a:r>
            <a:r>
              <a:rPr sz="600" u="sng" spc="-4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6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science-</a:t>
            </a:r>
            <a:r>
              <a:rPr sz="1050" u="sng" spc="-15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for-everyone-getting-to-know-your-data-part-1-bb8b6d7782b1</a:t>
            </a:r>
            <a:endParaRPr sz="1050" baseline="396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03" y="1089129"/>
            <a:ext cx="1264285" cy="981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z="3300" b="0" spc="-70" dirty="0">
                <a:latin typeface="Calibri"/>
                <a:cs typeface="Calibri"/>
              </a:rPr>
              <a:t>Tabular </a:t>
            </a:r>
            <a:r>
              <a:rPr sz="3300" b="0" spc="-20" dirty="0"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2373" y="1077468"/>
            <a:ext cx="5784215" cy="1499870"/>
            <a:chOff x="312373" y="1077468"/>
            <a:chExt cx="5784215" cy="1499870"/>
          </a:xfrm>
        </p:grpSpPr>
        <p:sp>
          <p:nvSpPr>
            <p:cNvPr id="4" name="object 4"/>
            <p:cNvSpPr/>
            <p:nvPr/>
          </p:nvSpPr>
          <p:spPr>
            <a:xfrm>
              <a:off x="323105" y="2199961"/>
              <a:ext cx="1628139" cy="20320"/>
            </a:xfrm>
            <a:custGeom>
              <a:avLst/>
              <a:gdLst/>
              <a:ahLst/>
              <a:cxnLst/>
              <a:rect l="l" t="t" r="r" b="b"/>
              <a:pathLst>
                <a:path w="1628139" h="20319">
                  <a:moveTo>
                    <a:pt x="1405297" y="19829"/>
                  </a:moveTo>
                  <a:lnTo>
                    <a:pt x="1347872" y="18644"/>
                  </a:lnTo>
                  <a:lnTo>
                    <a:pt x="1301495" y="14410"/>
                  </a:lnTo>
                  <a:lnTo>
                    <a:pt x="1264942" y="10652"/>
                  </a:lnTo>
                  <a:lnTo>
                    <a:pt x="1222363" y="9345"/>
                  </a:lnTo>
                  <a:lnTo>
                    <a:pt x="1174453" y="9772"/>
                  </a:lnTo>
                  <a:lnTo>
                    <a:pt x="1065409" y="12944"/>
                  </a:lnTo>
                  <a:lnTo>
                    <a:pt x="1005662" y="14250"/>
                  </a:lnTo>
                  <a:lnTo>
                    <a:pt x="943356" y="14410"/>
                  </a:lnTo>
                  <a:lnTo>
                    <a:pt x="868131" y="13825"/>
                  </a:lnTo>
                  <a:lnTo>
                    <a:pt x="767791" y="11777"/>
                  </a:lnTo>
                  <a:lnTo>
                    <a:pt x="722193" y="12070"/>
                  </a:lnTo>
                  <a:lnTo>
                    <a:pt x="665987" y="14410"/>
                  </a:lnTo>
                  <a:lnTo>
                    <a:pt x="615695" y="16210"/>
                  </a:lnTo>
                  <a:lnTo>
                    <a:pt x="568959" y="16104"/>
                  </a:lnTo>
                  <a:lnTo>
                    <a:pt x="470916" y="13733"/>
                  </a:lnTo>
                  <a:lnTo>
                    <a:pt x="411988" y="13246"/>
                  </a:lnTo>
                  <a:lnTo>
                    <a:pt x="341376" y="14410"/>
                  </a:lnTo>
                  <a:lnTo>
                    <a:pt x="278238" y="15770"/>
                  </a:lnTo>
                  <a:lnTo>
                    <a:pt x="222379" y="16143"/>
                  </a:lnTo>
                  <a:lnTo>
                    <a:pt x="172305" y="15850"/>
                  </a:lnTo>
                  <a:lnTo>
                    <a:pt x="83540" y="14544"/>
                  </a:lnTo>
                  <a:lnTo>
                    <a:pt x="41863" y="14171"/>
                  </a:lnTo>
                  <a:lnTo>
                    <a:pt x="0" y="14410"/>
                  </a:lnTo>
                  <a:lnTo>
                    <a:pt x="0" y="5266"/>
                  </a:lnTo>
                  <a:lnTo>
                    <a:pt x="64290" y="8759"/>
                  </a:lnTo>
                  <a:lnTo>
                    <a:pt x="116049" y="10346"/>
                  </a:lnTo>
                  <a:lnTo>
                    <a:pt x="160782" y="10410"/>
                  </a:lnTo>
                  <a:lnTo>
                    <a:pt x="203990" y="9330"/>
                  </a:lnTo>
                  <a:lnTo>
                    <a:pt x="422160" y="658"/>
                  </a:lnTo>
                  <a:lnTo>
                    <a:pt x="466514" y="0"/>
                  </a:lnTo>
                  <a:lnTo>
                    <a:pt x="517160" y="1316"/>
                  </a:lnTo>
                  <a:lnTo>
                    <a:pt x="585215" y="5266"/>
                  </a:lnTo>
                  <a:lnTo>
                    <a:pt x="643523" y="8386"/>
                  </a:lnTo>
                  <a:lnTo>
                    <a:pt x="702337" y="10065"/>
                  </a:lnTo>
                  <a:lnTo>
                    <a:pt x="759925" y="10545"/>
                  </a:lnTo>
                  <a:lnTo>
                    <a:pt x="814553" y="10065"/>
                  </a:lnTo>
                  <a:lnTo>
                    <a:pt x="864490" y="8865"/>
                  </a:lnTo>
                  <a:lnTo>
                    <a:pt x="908001" y="7186"/>
                  </a:lnTo>
                  <a:lnTo>
                    <a:pt x="943356" y="5266"/>
                  </a:lnTo>
                  <a:lnTo>
                    <a:pt x="985534" y="4420"/>
                  </a:lnTo>
                  <a:lnTo>
                    <a:pt x="1037448" y="5605"/>
                  </a:lnTo>
                  <a:lnTo>
                    <a:pt x="1094613" y="7552"/>
                  </a:lnTo>
                  <a:lnTo>
                    <a:pt x="1152539" y="8992"/>
                  </a:lnTo>
                  <a:lnTo>
                    <a:pt x="1206739" y="8653"/>
                  </a:lnTo>
                  <a:lnTo>
                    <a:pt x="1252728" y="5266"/>
                  </a:lnTo>
                  <a:lnTo>
                    <a:pt x="1291485" y="2707"/>
                  </a:lnTo>
                  <a:lnTo>
                    <a:pt x="1338480" y="3267"/>
                  </a:lnTo>
                  <a:lnTo>
                    <a:pt x="1391687" y="5586"/>
                  </a:lnTo>
                  <a:lnTo>
                    <a:pt x="1449079" y="8306"/>
                  </a:lnTo>
                  <a:lnTo>
                    <a:pt x="1508631" y="10065"/>
                  </a:lnTo>
                  <a:lnTo>
                    <a:pt x="1568315" y="9505"/>
                  </a:lnTo>
                  <a:lnTo>
                    <a:pt x="1626108" y="5266"/>
                  </a:lnTo>
                  <a:lnTo>
                    <a:pt x="1626108" y="8314"/>
                  </a:lnTo>
                  <a:lnTo>
                    <a:pt x="1627632" y="9838"/>
                  </a:lnTo>
                  <a:lnTo>
                    <a:pt x="1626108" y="14410"/>
                  </a:lnTo>
                  <a:lnTo>
                    <a:pt x="1584176" y="15257"/>
                  </a:lnTo>
                  <a:lnTo>
                    <a:pt x="1529418" y="17120"/>
                  </a:lnTo>
                  <a:lnTo>
                    <a:pt x="1467802" y="18982"/>
                  </a:lnTo>
                  <a:lnTo>
                    <a:pt x="1405297" y="1982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1581" y="2197799"/>
              <a:ext cx="1628139" cy="23495"/>
            </a:xfrm>
            <a:custGeom>
              <a:avLst/>
              <a:gdLst/>
              <a:ahLst/>
              <a:cxnLst/>
              <a:rect l="l" t="t" r="r" b="b"/>
              <a:pathLst>
                <a:path w="1628139" h="23494">
                  <a:moveTo>
                    <a:pt x="1524" y="7429"/>
                  </a:moveTo>
                  <a:lnTo>
                    <a:pt x="60205" y="3090"/>
                  </a:lnTo>
                  <a:lnTo>
                    <a:pt x="116896" y="656"/>
                  </a:lnTo>
                  <a:lnTo>
                    <a:pt x="170878" y="0"/>
                  </a:lnTo>
                  <a:lnTo>
                    <a:pt x="221431" y="994"/>
                  </a:lnTo>
                  <a:lnTo>
                    <a:pt x="267835" y="3513"/>
                  </a:lnTo>
                  <a:lnTo>
                    <a:pt x="309372" y="7429"/>
                  </a:lnTo>
                  <a:lnTo>
                    <a:pt x="350781" y="11239"/>
                  </a:lnTo>
                  <a:lnTo>
                    <a:pt x="396296" y="12509"/>
                  </a:lnTo>
                  <a:lnTo>
                    <a:pt x="446722" y="12001"/>
                  </a:lnTo>
                  <a:lnTo>
                    <a:pt x="502863" y="10477"/>
                  </a:lnTo>
                  <a:lnTo>
                    <a:pt x="565523" y="8699"/>
                  </a:lnTo>
                  <a:lnTo>
                    <a:pt x="635507" y="7429"/>
                  </a:lnTo>
                  <a:lnTo>
                    <a:pt x="695206" y="7269"/>
                  </a:lnTo>
                  <a:lnTo>
                    <a:pt x="748639" y="7829"/>
                  </a:lnTo>
                  <a:lnTo>
                    <a:pt x="797380" y="8709"/>
                  </a:lnTo>
                  <a:lnTo>
                    <a:pt x="843003" y="9508"/>
                  </a:lnTo>
                  <a:lnTo>
                    <a:pt x="887079" y="9828"/>
                  </a:lnTo>
                  <a:lnTo>
                    <a:pt x="931181" y="9268"/>
                  </a:lnTo>
                  <a:lnTo>
                    <a:pt x="976884" y="7429"/>
                  </a:lnTo>
                  <a:lnTo>
                    <a:pt x="1025629" y="6389"/>
                  </a:lnTo>
                  <a:lnTo>
                    <a:pt x="1076854" y="6763"/>
                  </a:lnTo>
                  <a:lnTo>
                    <a:pt x="1129119" y="7909"/>
                  </a:lnTo>
                  <a:lnTo>
                    <a:pt x="1180984" y="9188"/>
                  </a:lnTo>
                  <a:lnTo>
                    <a:pt x="1231009" y="9962"/>
                  </a:lnTo>
                  <a:lnTo>
                    <a:pt x="1277756" y="9588"/>
                  </a:lnTo>
                  <a:lnTo>
                    <a:pt x="1319783" y="7429"/>
                  </a:lnTo>
                  <a:lnTo>
                    <a:pt x="1369257" y="4995"/>
                  </a:lnTo>
                  <a:lnTo>
                    <a:pt x="1424996" y="4720"/>
                  </a:lnTo>
                  <a:lnTo>
                    <a:pt x="1482851" y="5715"/>
                  </a:lnTo>
                  <a:lnTo>
                    <a:pt x="1538675" y="7090"/>
                  </a:lnTo>
                  <a:lnTo>
                    <a:pt x="1588318" y="7958"/>
                  </a:lnTo>
                  <a:lnTo>
                    <a:pt x="1627632" y="7429"/>
                  </a:lnTo>
                  <a:lnTo>
                    <a:pt x="1627632" y="12001"/>
                  </a:lnTo>
                  <a:lnTo>
                    <a:pt x="1627632" y="13525"/>
                  </a:lnTo>
                  <a:lnTo>
                    <a:pt x="1627632" y="16573"/>
                  </a:lnTo>
                  <a:lnTo>
                    <a:pt x="1585804" y="17293"/>
                  </a:lnTo>
                  <a:lnTo>
                    <a:pt x="1533739" y="17106"/>
                  </a:lnTo>
                  <a:lnTo>
                    <a:pt x="1475756" y="16413"/>
                  </a:lnTo>
                  <a:lnTo>
                    <a:pt x="1416173" y="15613"/>
                  </a:lnTo>
                  <a:lnTo>
                    <a:pt x="1359310" y="15107"/>
                  </a:lnTo>
                  <a:lnTo>
                    <a:pt x="1309484" y="15293"/>
                  </a:lnTo>
                  <a:lnTo>
                    <a:pt x="1271015" y="16573"/>
                  </a:lnTo>
                  <a:lnTo>
                    <a:pt x="1235901" y="17773"/>
                  </a:lnTo>
                  <a:lnTo>
                    <a:pt x="1194816" y="16840"/>
                  </a:lnTo>
                  <a:lnTo>
                    <a:pt x="1148131" y="14814"/>
                  </a:lnTo>
                  <a:lnTo>
                    <a:pt x="1096222" y="12734"/>
                  </a:lnTo>
                  <a:lnTo>
                    <a:pt x="1039461" y="11641"/>
                  </a:lnTo>
                  <a:lnTo>
                    <a:pt x="978221" y="12574"/>
                  </a:lnTo>
                  <a:lnTo>
                    <a:pt x="912876" y="16573"/>
                  </a:lnTo>
                  <a:lnTo>
                    <a:pt x="843950" y="21441"/>
                  </a:lnTo>
                  <a:lnTo>
                    <a:pt x="790730" y="23008"/>
                  </a:lnTo>
                  <a:lnTo>
                    <a:pt x="745807" y="22288"/>
                  </a:lnTo>
                  <a:lnTo>
                    <a:pt x="701773" y="20298"/>
                  </a:lnTo>
                  <a:lnTo>
                    <a:pt x="651220" y="18055"/>
                  </a:lnTo>
                  <a:lnTo>
                    <a:pt x="586739" y="16573"/>
                  </a:lnTo>
                  <a:lnTo>
                    <a:pt x="549526" y="16427"/>
                  </a:lnTo>
                  <a:lnTo>
                    <a:pt x="511534" y="16679"/>
                  </a:lnTo>
                  <a:lnTo>
                    <a:pt x="472368" y="17216"/>
                  </a:lnTo>
                  <a:lnTo>
                    <a:pt x="431630" y="17928"/>
                  </a:lnTo>
                  <a:lnTo>
                    <a:pt x="388924" y="18703"/>
                  </a:lnTo>
                  <a:lnTo>
                    <a:pt x="343852" y="19431"/>
                  </a:lnTo>
                  <a:lnTo>
                    <a:pt x="296018" y="19999"/>
                  </a:lnTo>
                  <a:lnTo>
                    <a:pt x="245025" y="20298"/>
                  </a:lnTo>
                  <a:lnTo>
                    <a:pt x="190476" y="20216"/>
                  </a:lnTo>
                  <a:lnTo>
                    <a:pt x="131974" y="19642"/>
                  </a:lnTo>
                  <a:lnTo>
                    <a:pt x="69122" y="18465"/>
                  </a:lnTo>
                  <a:lnTo>
                    <a:pt x="1524" y="16573"/>
                  </a:lnTo>
                  <a:lnTo>
                    <a:pt x="1524" y="13525"/>
                  </a:lnTo>
                  <a:lnTo>
                    <a:pt x="0" y="10477"/>
                  </a:lnTo>
                  <a:lnTo>
                    <a:pt x="1524" y="7429"/>
                  </a:lnTo>
                </a:path>
              </a:pathLst>
            </a:custGeom>
            <a:ln w="18287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17" y="1077468"/>
              <a:ext cx="4419600" cy="14996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77843" y="3195291"/>
            <a:ext cx="37534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https://pu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©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b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2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.t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0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2</a:t>
            </a:r>
            <a:r>
              <a:rPr sz="1050" u="sng" spc="-157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w</a:t>
            </a:r>
            <a:r>
              <a:rPr sz="600" u="sng" spc="-105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1</a:t>
            </a:r>
            <a:r>
              <a:rPr sz="600" u="sng" spc="229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  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r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m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i.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u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e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e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/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d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k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t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a</a:t>
            </a:r>
            <a:r>
              <a:rPr sz="600" u="sng" spc="-16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o</a:t>
            </a:r>
            <a:r>
              <a:rPr sz="1050" u="sng" spc="-24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-</a:t>
            </a:r>
            <a:r>
              <a:rPr sz="600" u="sng" spc="-40" dirty="0">
                <a:solidFill>
                  <a:srgbClr val="898989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n</a:t>
            </a:r>
            <a:r>
              <a:rPr sz="1050" u="sng" spc="-60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science-</a:t>
            </a:r>
            <a:r>
              <a:rPr sz="1050" u="sng" spc="-15" baseline="3968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for-everyone-getting-to-know-your-data-part-1-bb8b6d7782b1</a:t>
            </a:r>
            <a:endParaRPr sz="1050" baseline="396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101" y="1270475"/>
            <a:ext cx="1309370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b="1" spc="-10" dirty="0">
                <a:latin typeface="Calibri"/>
                <a:cs typeface="Calibri"/>
              </a:rPr>
              <a:t>Course </a:t>
            </a:r>
            <a:r>
              <a:rPr sz="2700" b="1" spc="-75" dirty="0">
                <a:latin typeface="Calibri"/>
                <a:cs typeface="Calibri"/>
              </a:rPr>
              <a:t>Objective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8730" y="318389"/>
            <a:ext cx="3629025" cy="2781935"/>
            <a:chOff x="2148730" y="318389"/>
            <a:chExt cx="3629025" cy="2781935"/>
          </a:xfrm>
        </p:grpSpPr>
        <p:sp>
          <p:nvSpPr>
            <p:cNvPr id="4" name="object 4"/>
            <p:cNvSpPr/>
            <p:nvPr/>
          </p:nvSpPr>
          <p:spPr>
            <a:xfrm>
              <a:off x="2156572" y="384048"/>
              <a:ext cx="22860" cy="2705100"/>
            </a:xfrm>
            <a:custGeom>
              <a:avLst/>
              <a:gdLst/>
              <a:ahLst/>
              <a:cxnLst/>
              <a:rect l="l" t="t" r="r" b="b"/>
              <a:pathLst>
                <a:path w="22860" h="2705100">
                  <a:moveTo>
                    <a:pt x="15144" y="2705100"/>
                  </a:moveTo>
                  <a:lnTo>
                    <a:pt x="6000" y="2705100"/>
                  </a:lnTo>
                  <a:lnTo>
                    <a:pt x="1979" y="2646955"/>
                  </a:lnTo>
                  <a:lnTo>
                    <a:pt x="1259" y="2595033"/>
                  </a:lnTo>
                  <a:lnTo>
                    <a:pt x="2571" y="2547937"/>
                  </a:lnTo>
                  <a:lnTo>
                    <a:pt x="4646" y="2504270"/>
                  </a:lnTo>
                  <a:lnTo>
                    <a:pt x="6212" y="2462635"/>
                  </a:lnTo>
                  <a:lnTo>
                    <a:pt x="6000" y="2421636"/>
                  </a:lnTo>
                  <a:lnTo>
                    <a:pt x="5041" y="2383540"/>
                  </a:lnTo>
                  <a:lnTo>
                    <a:pt x="5600" y="2341366"/>
                  </a:lnTo>
                  <a:lnTo>
                    <a:pt x="8400" y="2246380"/>
                  </a:lnTo>
                  <a:lnTo>
                    <a:pt x="9199" y="2194368"/>
                  </a:lnTo>
                  <a:lnTo>
                    <a:pt x="8639" y="2139878"/>
                  </a:lnTo>
                  <a:lnTo>
                    <a:pt x="6000" y="2083308"/>
                  </a:lnTo>
                  <a:lnTo>
                    <a:pt x="3778" y="2022919"/>
                  </a:lnTo>
                  <a:lnTo>
                    <a:pt x="4984" y="1972563"/>
                  </a:lnTo>
                  <a:lnTo>
                    <a:pt x="7715" y="1927288"/>
                  </a:lnTo>
                  <a:lnTo>
                    <a:pt x="10064" y="1882140"/>
                  </a:lnTo>
                  <a:lnTo>
                    <a:pt x="10128" y="1832165"/>
                  </a:lnTo>
                  <a:lnTo>
                    <a:pt x="2750" y="1723950"/>
                  </a:lnTo>
                  <a:lnTo>
                    <a:pt x="2571" y="1677328"/>
                  </a:lnTo>
                  <a:lnTo>
                    <a:pt x="4393" y="1631528"/>
                  </a:lnTo>
                  <a:lnTo>
                    <a:pt x="7143" y="1585531"/>
                  </a:lnTo>
                  <a:lnTo>
                    <a:pt x="9751" y="1538320"/>
                  </a:lnTo>
                  <a:lnTo>
                    <a:pt x="11144" y="1488876"/>
                  </a:lnTo>
                  <a:lnTo>
                    <a:pt x="10251" y="1436182"/>
                  </a:lnTo>
                  <a:lnTo>
                    <a:pt x="6000" y="1379220"/>
                  </a:lnTo>
                  <a:lnTo>
                    <a:pt x="1500" y="1322010"/>
                  </a:lnTo>
                  <a:lnTo>
                    <a:pt x="0" y="1267872"/>
                  </a:lnTo>
                  <a:lnTo>
                    <a:pt x="642" y="1216449"/>
                  </a:lnTo>
                  <a:lnTo>
                    <a:pt x="2571" y="1167384"/>
                  </a:lnTo>
                  <a:lnTo>
                    <a:pt x="4929" y="1120318"/>
                  </a:lnTo>
                  <a:lnTo>
                    <a:pt x="6857" y="1074896"/>
                  </a:lnTo>
                  <a:lnTo>
                    <a:pt x="7500" y="1030759"/>
                  </a:lnTo>
                  <a:lnTo>
                    <a:pt x="6000" y="987552"/>
                  </a:lnTo>
                  <a:lnTo>
                    <a:pt x="2931" y="933640"/>
                  </a:lnTo>
                  <a:lnTo>
                    <a:pt x="1259" y="884936"/>
                  </a:lnTo>
                  <a:lnTo>
                    <a:pt x="857" y="839533"/>
                  </a:lnTo>
                  <a:lnTo>
                    <a:pt x="1598" y="795528"/>
                  </a:lnTo>
                  <a:lnTo>
                    <a:pt x="3354" y="751014"/>
                  </a:lnTo>
                  <a:lnTo>
                    <a:pt x="6000" y="704087"/>
                  </a:lnTo>
                  <a:lnTo>
                    <a:pt x="8320" y="659194"/>
                  </a:lnTo>
                  <a:lnTo>
                    <a:pt x="9999" y="610488"/>
                  </a:lnTo>
                  <a:lnTo>
                    <a:pt x="10959" y="559570"/>
                  </a:lnTo>
                  <a:lnTo>
                    <a:pt x="11119" y="508038"/>
                  </a:lnTo>
                  <a:lnTo>
                    <a:pt x="10399" y="457493"/>
                  </a:lnTo>
                  <a:lnTo>
                    <a:pt x="8719" y="409533"/>
                  </a:lnTo>
                  <a:lnTo>
                    <a:pt x="6000" y="365760"/>
                  </a:lnTo>
                  <a:lnTo>
                    <a:pt x="4081" y="323585"/>
                  </a:lnTo>
                  <a:lnTo>
                    <a:pt x="4267" y="279918"/>
                  </a:lnTo>
                  <a:lnTo>
                    <a:pt x="5680" y="233638"/>
                  </a:lnTo>
                  <a:lnTo>
                    <a:pt x="7440" y="183626"/>
                  </a:lnTo>
                  <a:lnTo>
                    <a:pt x="8666" y="128762"/>
                  </a:lnTo>
                  <a:lnTo>
                    <a:pt x="8480" y="67926"/>
                  </a:lnTo>
                  <a:lnTo>
                    <a:pt x="6000" y="0"/>
                  </a:lnTo>
                  <a:lnTo>
                    <a:pt x="15144" y="0"/>
                  </a:lnTo>
                  <a:lnTo>
                    <a:pt x="15462" y="64304"/>
                  </a:lnTo>
                  <a:lnTo>
                    <a:pt x="14128" y="117178"/>
                  </a:lnTo>
                  <a:lnTo>
                    <a:pt x="12287" y="163448"/>
                  </a:lnTo>
                  <a:lnTo>
                    <a:pt x="11080" y="207941"/>
                  </a:lnTo>
                  <a:lnTo>
                    <a:pt x="11652" y="255481"/>
                  </a:lnTo>
                  <a:lnTo>
                    <a:pt x="15144" y="310895"/>
                  </a:lnTo>
                  <a:lnTo>
                    <a:pt x="18948" y="379963"/>
                  </a:lnTo>
                  <a:lnTo>
                    <a:pt x="18875" y="439521"/>
                  </a:lnTo>
                  <a:lnTo>
                    <a:pt x="16900" y="490301"/>
                  </a:lnTo>
                  <a:lnTo>
                    <a:pt x="14998" y="533034"/>
                  </a:lnTo>
                  <a:lnTo>
                    <a:pt x="15144" y="568452"/>
                  </a:lnTo>
                  <a:lnTo>
                    <a:pt x="15832" y="592782"/>
                  </a:lnTo>
                  <a:lnTo>
                    <a:pt x="15787" y="626221"/>
                  </a:lnTo>
                  <a:lnTo>
                    <a:pt x="13939" y="770828"/>
                  </a:lnTo>
                  <a:lnTo>
                    <a:pt x="13644" y="830341"/>
                  </a:lnTo>
                  <a:lnTo>
                    <a:pt x="13957" y="893784"/>
                  </a:lnTo>
                  <a:lnTo>
                    <a:pt x="15144" y="960120"/>
                  </a:lnTo>
                  <a:lnTo>
                    <a:pt x="15991" y="1039558"/>
                  </a:lnTo>
                  <a:lnTo>
                    <a:pt x="14806" y="1101344"/>
                  </a:lnTo>
                  <a:lnTo>
                    <a:pt x="12858" y="1150429"/>
                  </a:lnTo>
                  <a:lnTo>
                    <a:pt x="11419" y="1191768"/>
                  </a:lnTo>
                  <a:lnTo>
                    <a:pt x="11758" y="1230312"/>
                  </a:lnTo>
                  <a:lnTo>
                    <a:pt x="15144" y="1271016"/>
                  </a:lnTo>
                  <a:lnTo>
                    <a:pt x="19060" y="1314471"/>
                  </a:lnTo>
                  <a:lnTo>
                    <a:pt x="21579" y="1358053"/>
                  </a:lnTo>
                  <a:lnTo>
                    <a:pt x="22574" y="1404175"/>
                  </a:lnTo>
                  <a:lnTo>
                    <a:pt x="21918" y="1455250"/>
                  </a:lnTo>
                  <a:lnTo>
                    <a:pt x="19483" y="1513691"/>
                  </a:lnTo>
                  <a:lnTo>
                    <a:pt x="15144" y="1581912"/>
                  </a:lnTo>
                  <a:lnTo>
                    <a:pt x="12144" y="1633873"/>
                  </a:lnTo>
                  <a:lnTo>
                    <a:pt x="10858" y="1679567"/>
                  </a:lnTo>
                  <a:lnTo>
                    <a:pt x="10858" y="1721724"/>
                  </a:lnTo>
                  <a:lnTo>
                    <a:pt x="11715" y="1763077"/>
                  </a:lnTo>
                  <a:lnTo>
                    <a:pt x="14287" y="1854303"/>
                  </a:lnTo>
                  <a:lnTo>
                    <a:pt x="15144" y="1909640"/>
                  </a:lnTo>
                  <a:lnTo>
                    <a:pt x="15144" y="1975104"/>
                  </a:lnTo>
                  <a:lnTo>
                    <a:pt x="14192" y="2054309"/>
                  </a:lnTo>
                  <a:lnTo>
                    <a:pt x="12287" y="2145410"/>
                  </a:lnTo>
                  <a:lnTo>
                    <a:pt x="12096" y="2176610"/>
                  </a:lnTo>
                  <a:lnTo>
                    <a:pt x="12922" y="2211112"/>
                  </a:lnTo>
                  <a:lnTo>
                    <a:pt x="15144" y="2258567"/>
                  </a:lnTo>
                  <a:lnTo>
                    <a:pt x="16198" y="2299720"/>
                  </a:lnTo>
                  <a:lnTo>
                    <a:pt x="16461" y="2346090"/>
                  </a:lnTo>
                  <a:lnTo>
                    <a:pt x="16160" y="2396348"/>
                  </a:lnTo>
                  <a:lnTo>
                    <a:pt x="14128" y="2557159"/>
                  </a:lnTo>
                  <a:lnTo>
                    <a:pt x="13827" y="2609675"/>
                  </a:lnTo>
                  <a:lnTo>
                    <a:pt x="14091" y="2659432"/>
                  </a:lnTo>
                  <a:lnTo>
                    <a:pt x="15144" y="27051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9525" y="384048"/>
              <a:ext cx="20320" cy="2705100"/>
            </a:xfrm>
            <a:custGeom>
              <a:avLst/>
              <a:gdLst/>
              <a:ahLst/>
              <a:cxnLst/>
              <a:rect l="l" t="t" r="r" b="b"/>
              <a:pathLst>
                <a:path w="20319" h="2705100">
                  <a:moveTo>
                    <a:pt x="12192" y="0"/>
                  </a:moveTo>
                  <a:lnTo>
                    <a:pt x="15896" y="40999"/>
                  </a:lnTo>
                  <a:lnTo>
                    <a:pt x="17949" y="82634"/>
                  </a:lnTo>
                  <a:lnTo>
                    <a:pt x="18478" y="126301"/>
                  </a:lnTo>
                  <a:lnTo>
                    <a:pt x="17610" y="173397"/>
                  </a:lnTo>
                  <a:lnTo>
                    <a:pt x="15472" y="225319"/>
                  </a:lnTo>
                  <a:lnTo>
                    <a:pt x="12192" y="283464"/>
                  </a:lnTo>
                  <a:lnTo>
                    <a:pt x="9952" y="335555"/>
                  </a:lnTo>
                  <a:lnTo>
                    <a:pt x="9392" y="385567"/>
                  </a:lnTo>
                  <a:lnTo>
                    <a:pt x="9952" y="434779"/>
                  </a:lnTo>
                  <a:lnTo>
                    <a:pt x="11072" y="484472"/>
                  </a:lnTo>
                  <a:lnTo>
                    <a:pt x="12192" y="535923"/>
                  </a:lnTo>
                  <a:lnTo>
                    <a:pt x="12751" y="590414"/>
                  </a:lnTo>
                  <a:lnTo>
                    <a:pt x="12192" y="649224"/>
                  </a:lnTo>
                  <a:lnTo>
                    <a:pt x="11239" y="711940"/>
                  </a:lnTo>
                  <a:lnTo>
                    <a:pt x="11176" y="761322"/>
                  </a:lnTo>
                  <a:lnTo>
                    <a:pt x="11620" y="804100"/>
                  </a:lnTo>
                  <a:lnTo>
                    <a:pt x="12192" y="847005"/>
                  </a:lnTo>
                  <a:lnTo>
                    <a:pt x="12509" y="896768"/>
                  </a:lnTo>
                  <a:lnTo>
                    <a:pt x="12192" y="960120"/>
                  </a:lnTo>
                  <a:lnTo>
                    <a:pt x="12297" y="1027161"/>
                  </a:lnTo>
                  <a:lnTo>
                    <a:pt x="13546" y="1084467"/>
                  </a:lnTo>
                  <a:lnTo>
                    <a:pt x="15049" y="1133475"/>
                  </a:lnTo>
                  <a:lnTo>
                    <a:pt x="15917" y="1175624"/>
                  </a:lnTo>
                  <a:lnTo>
                    <a:pt x="15261" y="1212356"/>
                  </a:lnTo>
                  <a:lnTo>
                    <a:pt x="12192" y="1245108"/>
                  </a:lnTo>
                  <a:lnTo>
                    <a:pt x="10192" y="1279360"/>
                  </a:lnTo>
                  <a:lnTo>
                    <a:pt x="11125" y="1326915"/>
                  </a:lnTo>
                  <a:lnTo>
                    <a:pt x="13631" y="1383347"/>
                  </a:lnTo>
                  <a:lnTo>
                    <a:pt x="16350" y="1444232"/>
                  </a:lnTo>
                  <a:lnTo>
                    <a:pt x="17923" y="1505143"/>
                  </a:lnTo>
                  <a:lnTo>
                    <a:pt x="16990" y="1561655"/>
                  </a:lnTo>
                  <a:lnTo>
                    <a:pt x="12192" y="1609344"/>
                  </a:lnTo>
                  <a:lnTo>
                    <a:pt x="6273" y="1652558"/>
                  </a:lnTo>
                  <a:lnTo>
                    <a:pt x="2728" y="1698278"/>
                  </a:lnTo>
                  <a:lnTo>
                    <a:pt x="1315" y="1746024"/>
                  </a:lnTo>
                  <a:lnTo>
                    <a:pt x="1795" y="1795316"/>
                  </a:lnTo>
                  <a:lnTo>
                    <a:pt x="3927" y="1845675"/>
                  </a:lnTo>
                  <a:lnTo>
                    <a:pt x="7473" y="1896620"/>
                  </a:lnTo>
                  <a:lnTo>
                    <a:pt x="12192" y="1947671"/>
                  </a:lnTo>
                  <a:lnTo>
                    <a:pt x="16510" y="1999203"/>
                  </a:lnTo>
                  <a:lnTo>
                    <a:pt x="19123" y="2051268"/>
                  </a:lnTo>
                  <a:lnTo>
                    <a:pt x="20189" y="2102906"/>
                  </a:lnTo>
                  <a:lnTo>
                    <a:pt x="19869" y="2153158"/>
                  </a:lnTo>
                  <a:lnTo>
                    <a:pt x="18323" y="2201064"/>
                  </a:lnTo>
                  <a:lnTo>
                    <a:pt x="15710" y="2245665"/>
                  </a:lnTo>
                  <a:lnTo>
                    <a:pt x="12192" y="2286000"/>
                  </a:lnTo>
                  <a:lnTo>
                    <a:pt x="9254" y="2324635"/>
                  </a:lnTo>
                  <a:lnTo>
                    <a:pt x="8120" y="2372486"/>
                  </a:lnTo>
                  <a:lnTo>
                    <a:pt x="8307" y="2426910"/>
                  </a:lnTo>
                  <a:lnTo>
                    <a:pt x="9334" y="2485262"/>
                  </a:lnTo>
                  <a:lnTo>
                    <a:pt x="10718" y="2544901"/>
                  </a:lnTo>
                  <a:lnTo>
                    <a:pt x="11977" y="2603182"/>
                  </a:lnTo>
                  <a:lnTo>
                    <a:pt x="12629" y="2657463"/>
                  </a:lnTo>
                  <a:lnTo>
                    <a:pt x="12192" y="2705100"/>
                  </a:lnTo>
                  <a:lnTo>
                    <a:pt x="9144" y="2705100"/>
                  </a:lnTo>
                  <a:lnTo>
                    <a:pt x="6096" y="2705100"/>
                  </a:lnTo>
                  <a:lnTo>
                    <a:pt x="3048" y="2705100"/>
                  </a:lnTo>
                  <a:lnTo>
                    <a:pt x="4741" y="2646637"/>
                  </a:lnTo>
                  <a:lnTo>
                    <a:pt x="4402" y="2602145"/>
                  </a:lnTo>
                  <a:lnTo>
                    <a:pt x="3048" y="2564510"/>
                  </a:lnTo>
                  <a:lnTo>
                    <a:pt x="1693" y="2526622"/>
                  </a:lnTo>
                  <a:lnTo>
                    <a:pt x="1354" y="2481368"/>
                  </a:lnTo>
                  <a:lnTo>
                    <a:pt x="3048" y="2421636"/>
                  </a:lnTo>
                  <a:lnTo>
                    <a:pt x="5827" y="2346716"/>
                  </a:lnTo>
                  <a:lnTo>
                    <a:pt x="6998" y="2287524"/>
                  </a:lnTo>
                  <a:lnTo>
                    <a:pt x="6778" y="2240036"/>
                  </a:lnTo>
                  <a:lnTo>
                    <a:pt x="5388" y="2200229"/>
                  </a:lnTo>
                  <a:lnTo>
                    <a:pt x="3048" y="2164079"/>
                  </a:lnTo>
                  <a:lnTo>
                    <a:pt x="1528" y="2129423"/>
                  </a:lnTo>
                  <a:lnTo>
                    <a:pt x="781" y="2079971"/>
                  </a:lnTo>
                  <a:lnTo>
                    <a:pt x="648" y="2021081"/>
                  </a:lnTo>
                  <a:lnTo>
                    <a:pt x="968" y="1958113"/>
                  </a:lnTo>
                  <a:lnTo>
                    <a:pt x="1581" y="1896424"/>
                  </a:lnTo>
                  <a:lnTo>
                    <a:pt x="2328" y="1841374"/>
                  </a:lnTo>
                  <a:lnTo>
                    <a:pt x="3048" y="1798320"/>
                  </a:lnTo>
                  <a:lnTo>
                    <a:pt x="3048" y="1758696"/>
                  </a:lnTo>
                  <a:lnTo>
                    <a:pt x="2032" y="1719072"/>
                  </a:lnTo>
                  <a:lnTo>
                    <a:pt x="762" y="1677162"/>
                  </a:lnTo>
                  <a:lnTo>
                    <a:pt x="0" y="1630679"/>
                  </a:lnTo>
                  <a:lnTo>
                    <a:pt x="508" y="1577339"/>
                  </a:lnTo>
                  <a:lnTo>
                    <a:pt x="3048" y="1514855"/>
                  </a:lnTo>
                  <a:lnTo>
                    <a:pt x="5207" y="1460845"/>
                  </a:lnTo>
                  <a:lnTo>
                    <a:pt x="5580" y="1412885"/>
                  </a:lnTo>
                  <a:lnTo>
                    <a:pt x="4807" y="1367698"/>
                  </a:lnTo>
                  <a:lnTo>
                    <a:pt x="3527" y="1322005"/>
                  </a:lnTo>
                  <a:lnTo>
                    <a:pt x="2381" y="1272526"/>
                  </a:lnTo>
                  <a:lnTo>
                    <a:pt x="2008" y="1215983"/>
                  </a:lnTo>
                  <a:lnTo>
                    <a:pt x="3048" y="1149095"/>
                  </a:lnTo>
                  <a:lnTo>
                    <a:pt x="4110" y="1089573"/>
                  </a:lnTo>
                  <a:lnTo>
                    <a:pt x="4119" y="1036677"/>
                  </a:lnTo>
                  <a:lnTo>
                    <a:pt x="3449" y="988602"/>
                  </a:lnTo>
                  <a:lnTo>
                    <a:pt x="2476" y="943546"/>
                  </a:lnTo>
                  <a:lnTo>
                    <a:pt x="1574" y="899704"/>
                  </a:lnTo>
                  <a:lnTo>
                    <a:pt x="1119" y="855273"/>
                  </a:lnTo>
                  <a:lnTo>
                    <a:pt x="1485" y="808449"/>
                  </a:lnTo>
                  <a:lnTo>
                    <a:pt x="3048" y="757427"/>
                  </a:lnTo>
                  <a:lnTo>
                    <a:pt x="5482" y="690583"/>
                  </a:lnTo>
                  <a:lnTo>
                    <a:pt x="7789" y="632121"/>
                  </a:lnTo>
                  <a:lnTo>
                    <a:pt x="9334" y="580263"/>
                  </a:lnTo>
                  <a:lnTo>
                    <a:pt x="9482" y="533230"/>
                  </a:lnTo>
                  <a:lnTo>
                    <a:pt x="7598" y="489246"/>
                  </a:lnTo>
                  <a:lnTo>
                    <a:pt x="3048" y="446532"/>
                  </a:lnTo>
                  <a:lnTo>
                    <a:pt x="489" y="411801"/>
                  </a:lnTo>
                  <a:lnTo>
                    <a:pt x="413" y="366472"/>
                  </a:lnTo>
                  <a:lnTo>
                    <a:pt x="2032" y="313492"/>
                  </a:lnTo>
                  <a:lnTo>
                    <a:pt x="4553" y="255808"/>
                  </a:lnTo>
                  <a:lnTo>
                    <a:pt x="7187" y="196368"/>
                  </a:lnTo>
                  <a:lnTo>
                    <a:pt x="9144" y="138119"/>
                  </a:lnTo>
                  <a:lnTo>
                    <a:pt x="9633" y="84010"/>
                  </a:lnTo>
                  <a:lnTo>
                    <a:pt x="7864" y="36987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9144" y="0"/>
                  </a:lnTo>
                  <a:lnTo>
                    <a:pt x="12192" y="0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4117" y="321564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7796" y="333207"/>
            <a:ext cx="3198495" cy="10909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250"/>
              </a:spcBef>
            </a:pPr>
            <a:r>
              <a:rPr sz="1500" b="0" dirty="0">
                <a:latin typeface="Calibri"/>
                <a:cs typeface="Calibri"/>
              </a:rPr>
              <a:t>Provide</a:t>
            </a:r>
            <a:r>
              <a:rPr sz="1500" b="0" spc="-2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comprehensive</a:t>
            </a:r>
            <a:r>
              <a:rPr sz="1500" b="0" spc="-20" dirty="0">
                <a:latin typeface="Calibri"/>
                <a:cs typeface="Calibri"/>
              </a:rPr>
              <a:t> </a:t>
            </a:r>
            <a:r>
              <a:rPr sz="1500" b="0" spc="-10" dirty="0">
                <a:latin typeface="Calibri"/>
                <a:cs typeface="Calibri"/>
              </a:rPr>
              <a:t>understanding</a:t>
            </a:r>
            <a:r>
              <a:rPr sz="1500" b="0" spc="-50" dirty="0">
                <a:latin typeface="Calibri"/>
                <a:cs typeface="Calibri"/>
              </a:rPr>
              <a:t> </a:t>
            </a:r>
            <a:r>
              <a:rPr sz="1500" b="0" spc="-25" dirty="0">
                <a:latin typeface="Calibri"/>
                <a:cs typeface="Calibri"/>
              </a:rPr>
              <a:t>of </a:t>
            </a:r>
            <a:r>
              <a:rPr sz="1500" b="0" dirty="0">
                <a:latin typeface="Calibri"/>
                <a:cs typeface="Calibri"/>
              </a:rPr>
              <a:t>the</a:t>
            </a:r>
            <a:r>
              <a:rPr sz="1500" b="0" spc="-1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core</a:t>
            </a:r>
            <a:r>
              <a:rPr sz="1500" b="0" spc="-1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principles</a:t>
            </a:r>
            <a:r>
              <a:rPr sz="1500" b="0" spc="-3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of</a:t>
            </a:r>
            <a:r>
              <a:rPr sz="1500" b="0" spc="-10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Machine</a:t>
            </a:r>
            <a:r>
              <a:rPr sz="1500" b="0" spc="-25" dirty="0">
                <a:latin typeface="Calibri"/>
                <a:cs typeface="Calibri"/>
              </a:rPr>
              <a:t> </a:t>
            </a:r>
            <a:r>
              <a:rPr sz="1500" b="0" spc="-10" dirty="0">
                <a:latin typeface="Calibri"/>
                <a:cs typeface="Calibri"/>
              </a:rPr>
              <a:t>Learning </a:t>
            </a:r>
            <a:r>
              <a:rPr sz="1500" b="0" dirty="0">
                <a:latin typeface="Calibri"/>
                <a:cs typeface="Calibri"/>
              </a:rPr>
              <a:t>with</a:t>
            </a:r>
            <a:r>
              <a:rPr sz="1500" b="0" spc="-1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hands-on</a:t>
            </a:r>
            <a:r>
              <a:rPr sz="1500" b="0" spc="-2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training</a:t>
            </a:r>
            <a:r>
              <a:rPr sz="1500" b="0" spc="-30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on</a:t>
            </a:r>
            <a:r>
              <a:rPr sz="1500" b="0" spc="-10" dirty="0">
                <a:latin typeface="Calibri"/>
                <a:cs typeface="Calibri"/>
              </a:rPr>
              <a:t> applying </a:t>
            </a:r>
            <a:r>
              <a:rPr sz="1500" b="0" dirty="0">
                <a:latin typeface="Calibri"/>
                <a:cs typeface="Calibri"/>
              </a:rPr>
              <a:t>machine</a:t>
            </a:r>
            <a:r>
              <a:rPr sz="1500" b="0" spc="-25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learning</a:t>
            </a:r>
            <a:r>
              <a:rPr sz="1500" b="0" spc="-30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to</a:t>
            </a:r>
            <a:r>
              <a:rPr sz="1500" b="0" spc="-10" dirty="0">
                <a:latin typeface="Calibri"/>
                <a:cs typeface="Calibri"/>
              </a:rPr>
              <a:t> </a:t>
            </a:r>
            <a:r>
              <a:rPr sz="1500" b="0" dirty="0">
                <a:latin typeface="Calibri"/>
                <a:cs typeface="Calibri"/>
              </a:rPr>
              <a:t>solve</a:t>
            </a:r>
            <a:r>
              <a:rPr sz="1500" b="0" spc="-5" dirty="0">
                <a:latin typeface="Calibri"/>
                <a:cs typeface="Calibri"/>
              </a:rPr>
              <a:t> </a:t>
            </a:r>
            <a:r>
              <a:rPr sz="1500" b="0" spc="-10" dirty="0">
                <a:latin typeface="Calibri"/>
                <a:cs typeface="Calibri"/>
              </a:rPr>
              <a:t>real-</a:t>
            </a:r>
            <a:r>
              <a:rPr sz="1500" b="0" spc="-20" dirty="0">
                <a:latin typeface="Calibri"/>
                <a:cs typeface="Calibri"/>
              </a:rPr>
              <a:t>world </a:t>
            </a:r>
            <a:r>
              <a:rPr sz="1500" b="0" spc="-10" dirty="0">
                <a:latin typeface="Calibri"/>
                <a:cs typeface="Calibri"/>
              </a:rPr>
              <a:t>problems.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4117" y="1705356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67796" y="1717014"/>
            <a:ext cx="3299460" cy="12998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250"/>
              </a:spcBef>
            </a:pPr>
            <a:r>
              <a:rPr sz="1500" dirty="0">
                <a:latin typeface="Calibri"/>
                <a:cs typeface="Calibri"/>
              </a:rPr>
              <a:t>A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learner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who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completes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this</a:t>
            </a:r>
            <a:r>
              <a:rPr sz="1500" spc="-10" dirty="0">
                <a:latin typeface="Calibri"/>
                <a:cs typeface="Calibri"/>
              </a:rPr>
              <a:t> course </a:t>
            </a:r>
            <a:r>
              <a:rPr sz="1500" dirty="0">
                <a:latin typeface="Calibri"/>
                <a:cs typeface="Calibri"/>
              </a:rPr>
              <a:t>should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able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define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machine </a:t>
            </a:r>
            <a:r>
              <a:rPr sz="1500" dirty="0">
                <a:latin typeface="Calibri"/>
                <a:cs typeface="Calibri"/>
              </a:rPr>
              <a:t>learning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problem,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understand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solution </a:t>
            </a:r>
            <a:r>
              <a:rPr sz="1500" dirty="0">
                <a:latin typeface="Calibri"/>
                <a:cs typeface="Calibri"/>
              </a:rPr>
              <a:t>path,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display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ability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carry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out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end-</a:t>
            </a:r>
            <a:r>
              <a:rPr sz="1500" spc="-10" dirty="0">
                <a:latin typeface="Calibri"/>
                <a:cs typeface="Calibri"/>
              </a:rPr>
              <a:t>to-</a:t>
            </a:r>
            <a:r>
              <a:rPr sz="1500" dirty="0">
                <a:latin typeface="Calibri"/>
                <a:cs typeface="Calibri"/>
              </a:rPr>
              <a:t>end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process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building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0" dirty="0">
                <a:latin typeface="Calibri"/>
                <a:cs typeface="Calibri"/>
              </a:rPr>
              <a:t>a </a:t>
            </a:r>
            <a:r>
              <a:rPr sz="1500" dirty="0">
                <a:latin typeface="Calibri"/>
                <a:cs typeface="Calibri"/>
              </a:rPr>
              <a:t>machine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learning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application.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12699" y="3457387"/>
            <a:ext cx="927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262626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39" y="582423"/>
            <a:ext cx="337057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35" dirty="0">
                <a:latin typeface="Calibri"/>
                <a:cs typeface="Calibri"/>
              </a:rPr>
              <a:t>Understanding</a:t>
            </a:r>
            <a:r>
              <a:rPr sz="3300" b="0" spc="-80" dirty="0">
                <a:latin typeface="Calibri"/>
                <a:cs typeface="Calibri"/>
              </a:rPr>
              <a:t> </a:t>
            </a:r>
            <a:r>
              <a:rPr sz="3300" b="0" spc="-20" dirty="0"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7495" y="1157160"/>
            <a:ext cx="3823335" cy="1810385"/>
            <a:chOff x="1127495" y="1157160"/>
            <a:chExt cx="3823335" cy="1810385"/>
          </a:xfrm>
        </p:grpSpPr>
        <p:sp>
          <p:nvSpPr>
            <p:cNvPr id="4" name="object 4"/>
            <p:cNvSpPr/>
            <p:nvPr/>
          </p:nvSpPr>
          <p:spPr>
            <a:xfrm>
              <a:off x="1905017" y="1167955"/>
              <a:ext cx="2286000" cy="23495"/>
            </a:xfrm>
            <a:custGeom>
              <a:avLst/>
              <a:gdLst/>
              <a:ahLst/>
              <a:cxnLst/>
              <a:rect l="l" t="t" r="r" b="b"/>
              <a:pathLst>
                <a:path w="2286000" h="23494">
                  <a:moveTo>
                    <a:pt x="2088315" y="23428"/>
                  </a:moveTo>
                  <a:lnTo>
                    <a:pt x="2046825" y="22361"/>
                  </a:lnTo>
                  <a:lnTo>
                    <a:pt x="1997684" y="19749"/>
                  </a:lnTo>
                  <a:lnTo>
                    <a:pt x="1935479" y="15430"/>
                  </a:lnTo>
                  <a:lnTo>
                    <a:pt x="1872573" y="12071"/>
                  </a:lnTo>
                  <a:lnTo>
                    <a:pt x="1820571" y="10765"/>
                  </a:lnTo>
                  <a:lnTo>
                    <a:pt x="1774886" y="10951"/>
                  </a:lnTo>
                  <a:lnTo>
                    <a:pt x="1730935" y="12071"/>
                  </a:lnTo>
                  <a:lnTo>
                    <a:pt x="1684131" y="13564"/>
                  </a:lnTo>
                  <a:lnTo>
                    <a:pt x="1629889" y="14870"/>
                  </a:lnTo>
                  <a:lnTo>
                    <a:pt x="1563624" y="15430"/>
                  </a:lnTo>
                  <a:lnTo>
                    <a:pt x="1497998" y="15030"/>
                  </a:lnTo>
                  <a:lnTo>
                    <a:pt x="1445249" y="13164"/>
                  </a:lnTo>
                  <a:lnTo>
                    <a:pt x="1400151" y="10791"/>
                  </a:lnTo>
                  <a:lnTo>
                    <a:pt x="1357479" y="8872"/>
                  </a:lnTo>
                  <a:lnTo>
                    <a:pt x="1312008" y="8365"/>
                  </a:lnTo>
                  <a:lnTo>
                    <a:pt x="1258513" y="10232"/>
                  </a:lnTo>
                  <a:lnTo>
                    <a:pt x="1116492" y="21251"/>
                  </a:lnTo>
                  <a:lnTo>
                    <a:pt x="1063018" y="21865"/>
                  </a:lnTo>
                  <a:lnTo>
                    <a:pt x="1024699" y="19431"/>
                  </a:lnTo>
                  <a:lnTo>
                    <a:pt x="994889" y="16107"/>
                  </a:lnTo>
                  <a:lnTo>
                    <a:pt x="966942" y="14054"/>
                  </a:lnTo>
                  <a:lnTo>
                    <a:pt x="934212" y="15430"/>
                  </a:lnTo>
                  <a:lnTo>
                    <a:pt x="897360" y="18709"/>
                  </a:lnTo>
                  <a:lnTo>
                    <a:pt x="853257" y="20762"/>
                  </a:lnTo>
                  <a:lnTo>
                    <a:pt x="803610" y="21668"/>
                  </a:lnTo>
                  <a:lnTo>
                    <a:pt x="750123" y="21508"/>
                  </a:lnTo>
                  <a:lnTo>
                    <a:pt x="694504" y="20362"/>
                  </a:lnTo>
                  <a:lnTo>
                    <a:pt x="638458" y="18309"/>
                  </a:lnTo>
                  <a:lnTo>
                    <a:pt x="583691" y="15430"/>
                  </a:lnTo>
                  <a:lnTo>
                    <a:pt x="526090" y="13313"/>
                  </a:lnTo>
                  <a:lnTo>
                    <a:pt x="475939" y="12721"/>
                  </a:lnTo>
                  <a:lnTo>
                    <a:pt x="429767" y="13144"/>
                  </a:lnTo>
                  <a:lnTo>
                    <a:pt x="335477" y="15007"/>
                  </a:lnTo>
                  <a:lnTo>
                    <a:pt x="280416" y="15430"/>
                  </a:lnTo>
                  <a:lnTo>
                    <a:pt x="225989" y="15324"/>
                  </a:lnTo>
                  <a:lnTo>
                    <a:pt x="179267" y="14075"/>
                  </a:lnTo>
                  <a:lnTo>
                    <a:pt x="136778" y="12573"/>
                  </a:lnTo>
                  <a:lnTo>
                    <a:pt x="95052" y="11705"/>
                  </a:lnTo>
                  <a:lnTo>
                    <a:pt x="50616" y="12361"/>
                  </a:lnTo>
                  <a:lnTo>
                    <a:pt x="0" y="15430"/>
                  </a:lnTo>
                  <a:lnTo>
                    <a:pt x="0" y="6286"/>
                  </a:lnTo>
                  <a:lnTo>
                    <a:pt x="37493" y="4381"/>
                  </a:lnTo>
                  <a:lnTo>
                    <a:pt x="78457" y="3238"/>
                  </a:lnTo>
                  <a:lnTo>
                    <a:pt x="123063" y="2857"/>
                  </a:lnTo>
                  <a:lnTo>
                    <a:pt x="171478" y="3238"/>
                  </a:lnTo>
                  <a:lnTo>
                    <a:pt x="223872" y="4381"/>
                  </a:lnTo>
                  <a:lnTo>
                    <a:pt x="280416" y="6286"/>
                  </a:lnTo>
                  <a:lnTo>
                    <a:pt x="340851" y="9505"/>
                  </a:lnTo>
                  <a:lnTo>
                    <a:pt x="387534" y="11553"/>
                  </a:lnTo>
                  <a:lnTo>
                    <a:pt x="429755" y="11992"/>
                  </a:lnTo>
                  <a:lnTo>
                    <a:pt x="476804" y="10383"/>
                  </a:lnTo>
                  <a:lnTo>
                    <a:pt x="537972" y="6286"/>
                  </a:lnTo>
                  <a:lnTo>
                    <a:pt x="593569" y="3958"/>
                  </a:lnTo>
                  <a:lnTo>
                    <a:pt x="641886" y="4931"/>
                  </a:lnTo>
                  <a:lnTo>
                    <a:pt x="728189" y="9673"/>
                  </a:lnTo>
                  <a:lnTo>
                    <a:pt x="771934" y="9884"/>
                  </a:lnTo>
                  <a:lnTo>
                    <a:pt x="819912" y="6286"/>
                  </a:lnTo>
                  <a:lnTo>
                    <a:pt x="870105" y="2159"/>
                  </a:lnTo>
                  <a:lnTo>
                    <a:pt x="920721" y="190"/>
                  </a:lnTo>
                  <a:lnTo>
                    <a:pt x="972692" y="0"/>
                  </a:lnTo>
                  <a:lnTo>
                    <a:pt x="1026950" y="1206"/>
                  </a:lnTo>
                  <a:lnTo>
                    <a:pt x="1084424" y="3429"/>
                  </a:lnTo>
                  <a:lnTo>
                    <a:pt x="1146048" y="6286"/>
                  </a:lnTo>
                  <a:lnTo>
                    <a:pt x="1200969" y="8205"/>
                  </a:lnTo>
                  <a:lnTo>
                    <a:pt x="1255491" y="8019"/>
                  </a:lnTo>
                  <a:lnTo>
                    <a:pt x="1308840" y="6606"/>
                  </a:lnTo>
                  <a:lnTo>
                    <a:pt x="1360243" y="4846"/>
                  </a:lnTo>
                  <a:lnTo>
                    <a:pt x="1408926" y="3620"/>
                  </a:lnTo>
                  <a:lnTo>
                    <a:pt x="1454118" y="3807"/>
                  </a:lnTo>
                  <a:lnTo>
                    <a:pt x="1495044" y="6286"/>
                  </a:lnTo>
                  <a:lnTo>
                    <a:pt x="1539075" y="9325"/>
                  </a:lnTo>
                  <a:lnTo>
                    <a:pt x="1590891" y="9885"/>
                  </a:lnTo>
                  <a:lnTo>
                    <a:pt x="1647639" y="8845"/>
                  </a:lnTo>
                  <a:lnTo>
                    <a:pt x="1764520" y="5486"/>
                  </a:lnTo>
                  <a:lnTo>
                    <a:pt x="1818949" y="4926"/>
                  </a:lnTo>
                  <a:lnTo>
                    <a:pt x="1866900" y="6286"/>
                  </a:lnTo>
                  <a:lnTo>
                    <a:pt x="1906223" y="9224"/>
                  </a:lnTo>
                  <a:lnTo>
                    <a:pt x="1947171" y="12072"/>
                  </a:lnTo>
                  <a:lnTo>
                    <a:pt x="1990799" y="14457"/>
                  </a:lnTo>
                  <a:lnTo>
                    <a:pt x="2038159" y="16002"/>
                  </a:lnTo>
                  <a:lnTo>
                    <a:pt x="2090305" y="16332"/>
                  </a:lnTo>
                  <a:lnTo>
                    <a:pt x="2148292" y="15073"/>
                  </a:lnTo>
                  <a:lnTo>
                    <a:pt x="2213172" y="11849"/>
                  </a:lnTo>
                  <a:lnTo>
                    <a:pt x="2286000" y="6286"/>
                  </a:lnTo>
                  <a:lnTo>
                    <a:pt x="2286000" y="15430"/>
                  </a:lnTo>
                  <a:lnTo>
                    <a:pt x="2169989" y="21562"/>
                  </a:lnTo>
                  <a:lnTo>
                    <a:pt x="2127566" y="23108"/>
                  </a:lnTo>
                  <a:lnTo>
                    <a:pt x="2088315" y="2342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5017" y="1167955"/>
              <a:ext cx="2286000" cy="27305"/>
            </a:xfrm>
            <a:custGeom>
              <a:avLst/>
              <a:gdLst/>
              <a:ahLst/>
              <a:cxnLst/>
              <a:rect l="l" t="t" r="r" b="b"/>
              <a:pathLst>
                <a:path w="2286000" h="27305">
                  <a:moveTo>
                    <a:pt x="0" y="6286"/>
                  </a:moveTo>
                  <a:lnTo>
                    <a:pt x="38197" y="2921"/>
                  </a:lnTo>
                  <a:lnTo>
                    <a:pt x="87587" y="2775"/>
                  </a:lnTo>
                  <a:lnTo>
                    <a:pt x="143633" y="4311"/>
                  </a:lnTo>
                  <a:lnTo>
                    <a:pt x="201801" y="5993"/>
                  </a:lnTo>
                  <a:lnTo>
                    <a:pt x="257556" y="6286"/>
                  </a:lnTo>
                  <a:lnTo>
                    <a:pt x="309652" y="7164"/>
                  </a:lnTo>
                  <a:lnTo>
                    <a:pt x="360505" y="8919"/>
                  </a:lnTo>
                  <a:lnTo>
                    <a:pt x="411065" y="10236"/>
                  </a:lnTo>
                  <a:lnTo>
                    <a:pt x="462284" y="9797"/>
                  </a:lnTo>
                  <a:lnTo>
                    <a:pt x="515112" y="6286"/>
                  </a:lnTo>
                  <a:lnTo>
                    <a:pt x="562560" y="3005"/>
                  </a:lnTo>
                  <a:lnTo>
                    <a:pt x="612760" y="867"/>
                  </a:lnTo>
                  <a:lnTo>
                    <a:pt x="664654" y="0"/>
                  </a:lnTo>
                  <a:lnTo>
                    <a:pt x="717183" y="529"/>
                  </a:lnTo>
                  <a:lnTo>
                    <a:pt x="769288" y="2582"/>
                  </a:lnTo>
                  <a:lnTo>
                    <a:pt x="819912" y="6286"/>
                  </a:lnTo>
                  <a:lnTo>
                    <a:pt x="865303" y="10205"/>
                  </a:lnTo>
                  <a:lnTo>
                    <a:pt x="916559" y="12817"/>
                  </a:lnTo>
                  <a:lnTo>
                    <a:pt x="971707" y="14124"/>
                  </a:lnTo>
                  <a:lnTo>
                    <a:pt x="1028775" y="14124"/>
                  </a:lnTo>
                  <a:lnTo>
                    <a:pt x="1085790" y="12817"/>
                  </a:lnTo>
                  <a:lnTo>
                    <a:pt x="1140778" y="10205"/>
                  </a:lnTo>
                  <a:lnTo>
                    <a:pt x="1191768" y="6286"/>
                  </a:lnTo>
                  <a:lnTo>
                    <a:pt x="1243337" y="2794"/>
                  </a:lnTo>
                  <a:lnTo>
                    <a:pt x="1288852" y="1206"/>
                  </a:lnTo>
                  <a:lnTo>
                    <a:pt x="1331404" y="1143"/>
                  </a:lnTo>
                  <a:lnTo>
                    <a:pt x="1374083" y="2222"/>
                  </a:lnTo>
                  <a:lnTo>
                    <a:pt x="1419979" y="4064"/>
                  </a:lnTo>
                  <a:lnTo>
                    <a:pt x="1472183" y="6286"/>
                  </a:lnTo>
                  <a:lnTo>
                    <a:pt x="1523858" y="9461"/>
                  </a:lnTo>
                  <a:lnTo>
                    <a:pt x="1568591" y="12382"/>
                  </a:lnTo>
                  <a:lnTo>
                    <a:pt x="1610105" y="14287"/>
                  </a:lnTo>
                  <a:lnTo>
                    <a:pt x="1652128" y="14414"/>
                  </a:lnTo>
                  <a:lnTo>
                    <a:pt x="1698385" y="12001"/>
                  </a:lnTo>
                  <a:lnTo>
                    <a:pt x="1752600" y="6286"/>
                  </a:lnTo>
                  <a:lnTo>
                    <a:pt x="1787007" y="3435"/>
                  </a:lnTo>
                  <a:lnTo>
                    <a:pt x="1824499" y="2143"/>
                  </a:lnTo>
                  <a:lnTo>
                    <a:pt x="1864986" y="2082"/>
                  </a:lnTo>
                  <a:lnTo>
                    <a:pt x="1908380" y="2920"/>
                  </a:lnTo>
                  <a:lnTo>
                    <a:pt x="1954590" y="4328"/>
                  </a:lnTo>
                  <a:lnTo>
                    <a:pt x="2003527" y="5977"/>
                  </a:lnTo>
                  <a:lnTo>
                    <a:pt x="2055103" y="7536"/>
                  </a:lnTo>
                  <a:lnTo>
                    <a:pt x="2109227" y="8677"/>
                  </a:lnTo>
                  <a:lnTo>
                    <a:pt x="2165811" y="9068"/>
                  </a:lnTo>
                  <a:lnTo>
                    <a:pt x="2224765" y="8381"/>
                  </a:lnTo>
                  <a:lnTo>
                    <a:pt x="2286000" y="6286"/>
                  </a:lnTo>
                  <a:lnTo>
                    <a:pt x="2286000" y="10858"/>
                  </a:lnTo>
                  <a:lnTo>
                    <a:pt x="2286000" y="12382"/>
                  </a:lnTo>
                  <a:lnTo>
                    <a:pt x="2286000" y="15430"/>
                  </a:lnTo>
                  <a:lnTo>
                    <a:pt x="2241310" y="12791"/>
                  </a:lnTo>
                  <a:lnTo>
                    <a:pt x="2192916" y="10365"/>
                  </a:lnTo>
                  <a:lnTo>
                    <a:pt x="2141962" y="8552"/>
                  </a:lnTo>
                  <a:lnTo>
                    <a:pt x="2089595" y="7752"/>
                  </a:lnTo>
                  <a:lnTo>
                    <a:pt x="2036961" y="8365"/>
                  </a:lnTo>
                  <a:lnTo>
                    <a:pt x="1985207" y="10791"/>
                  </a:lnTo>
                  <a:lnTo>
                    <a:pt x="1935479" y="15430"/>
                  </a:lnTo>
                  <a:lnTo>
                    <a:pt x="1882746" y="20298"/>
                  </a:lnTo>
                  <a:lnTo>
                    <a:pt x="1835686" y="20849"/>
                  </a:lnTo>
                  <a:lnTo>
                    <a:pt x="1791842" y="18859"/>
                  </a:lnTo>
                  <a:lnTo>
                    <a:pt x="1748761" y="16107"/>
                  </a:lnTo>
                  <a:lnTo>
                    <a:pt x="1703987" y="14372"/>
                  </a:lnTo>
                  <a:lnTo>
                    <a:pt x="1655063" y="15430"/>
                  </a:lnTo>
                  <a:lnTo>
                    <a:pt x="1608363" y="18076"/>
                  </a:lnTo>
                  <a:lnTo>
                    <a:pt x="1567462" y="18817"/>
                  </a:lnTo>
                  <a:lnTo>
                    <a:pt x="1528000" y="18288"/>
                  </a:lnTo>
                  <a:lnTo>
                    <a:pt x="1485617" y="17123"/>
                  </a:lnTo>
                  <a:lnTo>
                    <a:pt x="1435953" y="15959"/>
                  </a:lnTo>
                  <a:lnTo>
                    <a:pt x="1374648" y="15430"/>
                  </a:lnTo>
                  <a:lnTo>
                    <a:pt x="1317966" y="15110"/>
                  </a:lnTo>
                  <a:lnTo>
                    <a:pt x="1265870" y="13431"/>
                  </a:lnTo>
                  <a:lnTo>
                    <a:pt x="1216973" y="11271"/>
                  </a:lnTo>
                  <a:lnTo>
                    <a:pt x="1169889" y="9512"/>
                  </a:lnTo>
                  <a:lnTo>
                    <a:pt x="1123232" y="9032"/>
                  </a:lnTo>
                  <a:lnTo>
                    <a:pt x="1075615" y="10711"/>
                  </a:lnTo>
                  <a:lnTo>
                    <a:pt x="1025652" y="15430"/>
                  </a:lnTo>
                  <a:lnTo>
                    <a:pt x="973218" y="21508"/>
                  </a:lnTo>
                  <a:lnTo>
                    <a:pt x="919505" y="25427"/>
                  </a:lnTo>
                  <a:lnTo>
                    <a:pt x="865098" y="27267"/>
                  </a:lnTo>
                  <a:lnTo>
                    <a:pt x="810585" y="27107"/>
                  </a:lnTo>
                  <a:lnTo>
                    <a:pt x="756552" y="25027"/>
                  </a:lnTo>
                  <a:lnTo>
                    <a:pt x="703585" y="21108"/>
                  </a:lnTo>
                  <a:lnTo>
                    <a:pt x="652272" y="15430"/>
                  </a:lnTo>
                  <a:lnTo>
                    <a:pt x="589788" y="10309"/>
                  </a:lnTo>
                  <a:lnTo>
                    <a:pt x="537911" y="9944"/>
                  </a:lnTo>
                  <a:lnTo>
                    <a:pt x="491520" y="12138"/>
                  </a:lnTo>
                  <a:lnTo>
                    <a:pt x="445495" y="14698"/>
                  </a:lnTo>
                  <a:lnTo>
                    <a:pt x="394715" y="15430"/>
                  </a:lnTo>
                  <a:lnTo>
                    <a:pt x="355627" y="15242"/>
                  </a:lnTo>
                  <a:lnTo>
                    <a:pt x="308609" y="14787"/>
                  </a:lnTo>
                  <a:lnTo>
                    <a:pt x="256162" y="14224"/>
                  </a:lnTo>
                  <a:lnTo>
                    <a:pt x="200786" y="13716"/>
                  </a:lnTo>
                  <a:lnTo>
                    <a:pt x="144982" y="13421"/>
                  </a:lnTo>
                  <a:lnTo>
                    <a:pt x="91249" y="13501"/>
                  </a:lnTo>
                  <a:lnTo>
                    <a:pt x="42088" y="14117"/>
                  </a:lnTo>
                  <a:lnTo>
                    <a:pt x="0" y="15430"/>
                  </a:lnTo>
                  <a:lnTo>
                    <a:pt x="0" y="13906"/>
                  </a:lnTo>
                  <a:lnTo>
                    <a:pt x="0" y="9334"/>
                  </a:lnTo>
                  <a:lnTo>
                    <a:pt x="0" y="6286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95" y="1503166"/>
              <a:ext cx="3823312" cy="146381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35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" y="420624"/>
            <a:ext cx="6096000" cy="25725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9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10" dirty="0">
                <a:latin typeface="Calibri"/>
                <a:cs typeface="Calibri"/>
              </a:rPr>
              <a:t>Machine</a:t>
            </a:r>
            <a:r>
              <a:rPr sz="2200" b="0" spc="-6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Learning</a:t>
            </a:r>
            <a:r>
              <a:rPr sz="2200" b="0" spc="-65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Approaches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23917" y="984504"/>
            <a:ext cx="4933315" cy="2287905"/>
            <a:chOff x="723917" y="984504"/>
            <a:chExt cx="4933315" cy="2287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940" y="2622894"/>
              <a:ext cx="931151" cy="6491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51137" y="984504"/>
              <a:ext cx="334010" cy="325120"/>
            </a:xfrm>
            <a:custGeom>
              <a:avLst/>
              <a:gdLst/>
              <a:ahLst/>
              <a:cxnLst/>
              <a:rect l="l" t="t" r="r" b="b"/>
              <a:pathLst>
                <a:path w="334010" h="325119">
                  <a:moveTo>
                    <a:pt x="166116" y="324612"/>
                  </a:moveTo>
                  <a:lnTo>
                    <a:pt x="122061" y="318889"/>
                  </a:lnTo>
                  <a:lnTo>
                    <a:pt x="82408" y="302711"/>
                  </a:lnTo>
                  <a:lnTo>
                    <a:pt x="48768" y="277558"/>
                  </a:lnTo>
                  <a:lnTo>
                    <a:pt x="22747" y="244912"/>
                  </a:lnTo>
                  <a:lnTo>
                    <a:pt x="5954" y="206255"/>
                  </a:lnTo>
                  <a:lnTo>
                    <a:pt x="0" y="163068"/>
                  </a:lnTo>
                  <a:lnTo>
                    <a:pt x="5954" y="119768"/>
                  </a:lnTo>
                  <a:lnTo>
                    <a:pt x="22747" y="80828"/>
                  </a:lnTo>
                  <a:lnTo>
                    <a:pt x="48768" y="47815"/>
                  </a:lnTo>
                  <a:lnTo>
                    <a:pt x="82408" y="22295"/>
                  </a:lnTo>
                  <a:lnTo>
                    <a:pt x="122061" y="5834"/>
                  </a:lnTo>
                  <a:lnTo>
                    <a:pt x="166116" y="0"/>
                  </a:lnTo>
                  <a:lnTo>
                    <a:pt x="210812" y="5834"/>
                  </a:lnTo>
                  <a:lnTo>
                    <a:pt x="250895" y="22295"/>
                  </a:lnTo>
                  <a:lnTo>
                    <a:pt x="284797" y="47815"/>
                  </a:lnTo>
                  <a:lnTo>
                    <a:pt x="310952" y="80828"/>
                  </a:lnTo>
                  <a:lnTo>
                    <a:pt x="327794" y="119768"/>
                  </a:lnTo>
                  <a:lnTo>
                    <a:pt x="333756" y="163068"/>
                  </a:lnTo>
                  <a:lnTo>
                    <a:pt x="327794" y="206255"/>
                  </a:lnTo>
                  <a:lnTo>
                    <a:pt x="310952" y="244912"/>
                  </a:lnTo>
                  <a:lnTo>
                    <a:pt x="284797" y="277558"/>
                  </a:lnTo>
                  <a:lnTo>
                    <a:pt x="250895" y="302711"/>
                  </a:lnTo>
                  <a:lnTo>
                    <a:pt x="210812" y="318889"/>
                  </a:lnTo>
                  <a:lnTo>
                    <a:pt x="166116" y="32461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17" y="1272540"/>
              <a:ext cx="2709672" cy="3611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0013" y="1277112"/>
              <a:ext cx="2697480" cy="352425"/>
            </a:xfrm>
            <a:custGeom>
              <a:avLst/>
              <a:gdLst/>
              <a:ahLst/>
              <a:cxnLst/>
              <a:rect l="l" t="t" r="r" b="b"/>
              <a:pathLst>
                <a:path w="2697479" h="352425">
                  <a:moveTo>
                    <a:pt x="0" y="0"/>
                  </a:moveTo>
                  <a:lnTo>
                    <a:pt x="2697479" y="0"/>
                  </a:lnTo>
                  <a:lnTo>
                    <a:pt x="2697479" y="352044"/>
                  </a:lnTo>
                  <a:lnTo>
                    <a:pt x="0" y="3520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649" y="1069848"/>
              <a:ext cx="1886711" cy="4130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17" y="1908048"/>
              <a:ext cx="2709672" cy="362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0013" y="1912620"/>
              <a:ext cx="2697480" cy="352425"/>
            </a:xfrm>
            <a:custGeom>
              <a:avLst/>
              <a:gdLst/>
              <a:ahLst/>
              <a:cxnLst/>
              <a:rect l="l" t="t" r="r" b="b"/>
              <a:pathLst>
                <a:path w="2697479" h="352425">
                  <a:moveTo>
                    <a:pt x="0" y="0"/>
                  </a:moveTo>
                  <a:lnTo>
                    <a:pt x="2697479" y="0"/>
                  </a:lnTo>
                  <a:lnTo>
                    <a:pt x="2697479" y="352043"/>
                  </a:lnTo>
                  <a:lnTo>
                    <a:pt x="0" y="3520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49" y="1705356"/>
              <a:ext cx="1886711" cy="413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17" y="2540508"/>
              <a:ext cx="2709672" cy="3657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0013" y="2546604"/>
              <a:ext cx="2697480" cy="353695"/>
            </a:xfrm>
            <a:custGeom>
              <a:avLst/>
              <a:gdLst/>
              <a:ahLst/>
              <a:cxnLst/>
              <a:rect l="l" t="t" r="r" b="b"/>
              <a:pathLst>
                <a:path w="2697479" h="353694">
                  <a:moveTo>
                    <a:pt x="0" y="0"/>
                  </a:moveTo>
                  <a:lnTo>
                    <a:pt x="2697479" y="0"/>
                  </a:lnTo>
                  <a:lnTo>
                    <a:pt x="2697479" y="353567"/>
                  </a:lnTo>
                  <a:lnTo>
                    <a:pt x="0" y="3535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649" y="2340864"/>
              <a:ext cx="1886711" cy="4130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44389" y="1136427"/>
            <a:ext cx="1719580" cy="150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5000"/>
              </a:lnSpc>
              <a:spcBef>
                <a:spcPts val="509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Unsupervised Reinforcement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34657" y="1060704"/>
            <a:ext cx="490855" cy="1903730"/>
            <a:chOff x="2834657" y="1060704"/>
            <a:chExt cx="490855" cy="190373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0565" y="1060704"/>
              <a:ext cx="464819" cy="4648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8373" y="1751076"/>
              <a:ext cx="464819" cy="4693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4657" y="2499360"/>
              <a:ext cx="466343" cy="464819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38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-25" dirty="0">
                <a:latin typeface="Calibri"/>
                <a:cs typeface="Calibri"/>
              </a:rPr>
              <a:t>Prediction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4502" y="818431"/>
            <a:ext cx="5448935" cy="1626235"/>
            <a:chOff x="324502" y="818431"/>
            <a:chExt cx="5448935" cy="1626235"/>
          </a:xfrm>
        </p:grpSpPr>
        <p:sp>
          <p:nvSpPr>
            <p:cNvPr id="4" name="object 4"/>
            <p:cNvSpPr/>
            <p:nvPr/>
          </p:nvSpPr>
          <p:spPr>
            <a:xfrm>
              <a:off x="335297" y="827151"/>
              <a:ext cx="5427345" cy="27305"/>
            </a:xfrm>
            <a:custGeom>
              <a:avLst/>
              <a:gdLst/>
              <a:ahLst/>
              <a:cxnLst/>
              <a:rect l="l" t="t" r="r" b="b"/>
              <a:pathLst>
                <a:path w="5427345" h="27305">
                  <a:moveTo>
                    <a:pt x="4889601" y="18359"/>
                  </a:moveTo>
                  <a:lnTo>
                    <a:pt x="4719042" y="18359"/>
                  </a:lnTo>
                  <a:lnTo>
                    <a:pt x="4763163" y="17261"/>
                  </a:lnTo>
                  <a:lnTo>
                    <a:pt x="4802124" y="12573"/>
                  </a:lnTo>
                  <a:lnTo>
                    <a:pt x="4851280" y="4741"/>
                  </a:lnTo>
                  <a:lnTo>
                    <a:pt x="4900732" y="719"/>
                  </a:lnTo>
                  <a:lnTo>
                    <a:pt x="4949761" y="0"/>
                  </a:lnTo>
                  <a:lnTo>
                    <a:pt x="4997647" y="2074"/>
                  </a:lnTo>
                  <a:lnTo>
                    <a:pt x="5043671" y="6434"/>
                  </a:lnTo>
                  <a:lnTo>
                    <a:pt x="5087112" y="12573"/>
                  </a:lnTo>
                  <a:lnTo>
                    <a:pt x="5128651" y="16411"/>
                  </a:lnTo>
                  <a:lnTo>
                    <a:pt x="5166144" y="17547"/>
                  </a:lnTo>
                  <a:lnTo>
                    <a:pt x="4906926" y="17547"/>
                  </a:lnTo>
                  <a:lnTo>
                    <a:pt x="4889601" y="18359"/>
                  </a:lnTo>
                  <a:close/>
                </a:path>
                <a:path w="5427345" h="27305">
                  <a:moveTo>
                    <a:pt x="2655056" y="14036"/>
                  </a:moveTo>
                  <a:lnTo>
                    <a:pt x="2125797" y="14036"/>
                  </a:lnTo>
                  <a:lnTo>
                    <a:pt x="2156460" y="12573"/>
                  </a:lnTo>
                  <a:lnTo>
                    <a:pt x="2178498" y="10666"/>
                  </a:lnTo>
                  <a:lnTo>
                    <a:pt x="2208702" y="9060"/>
                  </a:lnTo>
                  <a:lnTo>
                    <a:pt x="2246545" y="7831"/>
                  </a:lnTo>
                  <a:lnTo>
                    <a:pt x="2291500" y="7053"/>
                  </a:lnTo>
                  <a:lnTo>
                    <a:pt x="2343040" y="6803"/>
                  </a:lnTo>
                  <a:lnTo>
                    <a:pt x="2400638" y="7154"/>
                  </a:lnTo>
                  <a:lnTo>
                    <a:pt x="2531903" y="9964"/>
                  </a:lnTo>
                  <a:lnTo>
                    <a:pt x="2655056" y="14036"/>
                  </a:lnTo>
                  <a:close/>
                </a:path>
                <a:path w="5427345" h="27305">
                  <a:moveTo>
                    <a:pt x="3841425" y="12673"/>
                  </a:moveTo>
                  <a:lnTo>
                    <a:pt x="3446821" y="12673"/>
                  </a:lnTo>
                  <a:lnTo>
                    <a:pt x="3707271" y="8847"/>
                  </a:lnTo>
                  <a:lnTo>
                    <a:pt x="3754067" y="9060"/>
                  </a:lnTo>
                  <a:lnTo>
                    <a:pt x="3798105" y="10214"/>
                  </a:lnTo>
                  <a:lnTo>
                    <a:pt x="3838956" y="12573"/>
                  </a:lnTo>
                  <a:lnTo>
                    <a:pt x="3841425" y="12673"/>
                  </a:lnTo>
                  <a:close/>
                </a:path>
                <a:path w="5427345" h="27305">
                  <a:moveTo>
                    <a:pt x="4141041" y="14901"/>
                  </a:moveTo>
                  <a:lnTo>
                    <a:pt x="3896261" y="14901"/>
                  </a:lnTo>
                  <a:lnTo>
                    <a:pt x="3949417" y="13927"/>
                  </a:lnTo>
                  <a:lnTo>
                    <a:pt x="4043962" y="9186"/>
                  </a:lnTo>
                  <a:lnTo>
                    <a:pt x="4085688" y="8974"/>
                  </a:lnTo>
                  <a:lnTo>
                    <a:pt x="4123944" y="12573"/>
                  </a:lnTo>
                  <a:lnTo>
                    <a:pt x="4141041" y="14901"/>
                  </a:lnTo>
                  <a:close/>
                </a:path>
                <a:path w="5427345" h="27305">
                  <a:moveTo>
                    <a:pt x="4557324" y="23385"/>
                  </a:moveTo>
                  <a:lnTo>
                    <a:pt x="4408970" y="19716"/>
                  </a:lnTo>
                  <a:lnTo>
                    <a:pt x="4337990" y="18149"/>
                  </a:lnTo>
                  <a:lnTo>
                    <a:pt x="4346864" y="17653"/>
                  </a:lnTo>
                  <a:lnTo>
                    <a:pt x="4408932" y="12573"/>
                  </a:lnTo>
                  <a:lnTo>
                    <a:pt x="4460393" y="9385"/>
                  </a:lnTo>
                  <a:lnTo>
                    <a:pt x="4513445" y="9358"/>
                  </a:lnTo>
                  <a:lnTo>
                    <a:pt x="4566960" y="11367"/>
                  </a:lnTo>
                  <a:lnTo>
                    <a:pt x="4670884" y="16993"/>
                  </a:lnTo>
                  <a:lnTo>
                    <a:pt x="4719042" y="18359"/>
                  </a:lnTo>
                  <a:lnTo>
                    <a:pt x="4889601" y="18359"/>
                  </a:lnTo>
                  <a:lnTo>
                    <a:pt x="4886639" y="18498"/>
                  </a:lnTo>
                  <a:lnTo>
                    <a:pt x="4882595" y="18937"/>
                  </a:lnTo>
                  <a:lnTo>
                    <a:pt x="4668646" y="18937"/>
                  </a:lnTo>
                  <a:lnTo>
                    <a:pt x="4626864" y="21717"/>
                  </a:lnTo>
                  <a:lnTo>
                    <a:pt x="4598303" y="23322"/>
                  </a:lnTo>
                  <a:lnTo>
                    <a:pt x="4557324" y="23385"/>
                  </a:lnTo>
                  <a:close/>
                </a:path>
                <a:path w="5427345" h="27305">
                  <a:moveTo>
                    <a:pt x="306980" y="14478"/>
                  </a:moveTo>
                  <a:lnTo>
                    <a:pt x="62279" y="14478"/>
                  </a:lnTo>
                  <a:lnTo>
                    <a:pt x="116219" y="13589"/>
                  </a:lnTo>
                  <a:lnTo>
                    <a:pt x="206360" y="9525"/>
                  </a:lnTo>
                  <a:lnTo>
                    <a:pt x="246203" y="9398"/>
                  </a:lnTo>
                  <a:lnTo>
                    <a:pt x="306980" y="14478"/>
                  </a:lnTo>
                  <a:close/>
                </a:path>
                <a:path w="5427345" h="27305">
                  <a:moveTo>
                    <a:pt x="2712137" y="15207"/>
                  </a:moveTo>
                  <a:lnTo>
                    <a:pt x="1823958" y="15207"/>
                  </a:lnTo>
                  <a:lnTo>
                    <a:pt x="1877555" y="14680"/>
                  </a:lnTo>
                  <a:lnTo>
                    <a:pt x="1997964" y="9646"/>
                  </a:lnTo>
                  <a:lnTo>
                    <a:pt x="2051669" y="10378"/>
                  </a:lnTo>
                  <a:lnTo>
                    <a:pt x="2125797" y="14036"/>
                  </a:lnTo>
                  <a:lnTo>
                    <a:pt x="2655056" y="14036"/>
                  </a:lnTo>
                  <a:lnTo>
                    <a:pt x="2672111" y="14529"/>
                  </a:lnTo>
                  <a:lnTo>
                    <a:pt x="2712137" y="15207"/>
                  </a:lnTo>
                  <a:close/>
                </a:path>
                <a:path w="5427345" h="27305">
                  <a:moveTo>
                    <a:pt x="1446445" y="15959"/>
                  </a:moveTo>
                  <a:lnTo>
                    <a:pt x="1394911" y="15959"/>
                  </a:lnTo>
                  <a:lnTo>
                    <a:pt x="1437061" y="15536"/>
                  </a:lnTo>
                  <a:lnTo>
                    <a:pt x="1510804" y="10465"/>
                  </a:lnTo>
                  <a:lnTo>
                    <a:pt x="1552209" y="9938"/>
                  </a:lnTo>
                  <a:lnTo>
                    <a:pt x="1600538" y="10541"/>
                  </a:lnTo>
                  <a:lnTo>
                    <a:pt x="1767501" y="14605"/>
                  </a:lnTo>
                  <a:lnTo>
                    <a:pt x="1823958" y="15207"/>
                  </a:lnTo>
                  <a:lnTo>
                    <a:pt x="2712137" y="15207"/>
                  </a:lnTo>
                  <a:lnTo>
                    <a:pt x="2716897" y="15287"/>
                  </a:lnTo>
                  <a:lnTo>
                    <a:pt x="1514361" y="15287"/>
                  </a:lnTo>
                  <a:lnTo>
                    <a:pt x="1454038" y="15716"/>
                  </a:lnTo>
                  <a:lnTo>
                    <a:pt x="1446445" y="15959"/>
                  </a:lnTo>
                  <a:close/>
                </a:path>
                <a:path w="5427345" h="27305">
                  <a:moveTo>
                    <a:pt x="3846648" y="12885"/>
                  </a:moveTo>
                  <a:lnTo>
                    <a:pt x="3119494" y="12885"/>
                  </a:lnTo>
                  <a:lnTo>
                    <a:pt x="3298817" y="11501"/>
                  </a:lnTo>
                  <a:lnTo>
                    <a:pt x="3841425" y="12673"/>
                  </a:lnTo>
                  <a:lnTo>
                    <a:pt x="3846648" y="12885"/>
                  </a:lnTo>
                  <a:close/>
                </a:path>
                <a:path w="5427345" h="27305">
                  <a:moveTo>
                    <a:pt x="1322463" y="13905"/>
                  </a:moveTo>
                  <a:lnTo>
                    <a:pt x="1120930" y="13905"/>
                  </a:lnTo>
                  <a:lnTo>
                    <a:pt x="1193292" y="12573"/>
                  </a:lnTo>
                  <a:lnTo>
                    <a:pt x="1251020" y="12149"/>
                  </a:lnTo>
                  <a:lnTo>
                    <a:pt x="1303076" y="13250"/>
                  </a:lnTo>
                  <a:lnTo>
                    <a:pt x="1322463" y="13905"/>
                  </a:lnTo>
                  <a:close/>
                </a:path>
                <a:path w="5427345" h="27305">
                  <a:moveTo>
                    <a:pt x="4146325" y="15621"/>
                  </a:moveTo>
                  <a:lnTo>
                    <a:pt x="2774526" y="15621"/>
                  </a:lnTo>
                  <a:lnTo>
                    <a:pt x="2990395" y="12422"/>
                  </a:lnTo>
                  <a:lnTo>
                    <a:pt x="3846648" y="12885"/>
                  </a:lnTo>
                  <a:lnTo>
                    <a:pt x="3896261" y="14901"/>
                  </a:lnTo>
                  <a:lnTo>
                    <a:pt x="4141041" y="14901"/>
                  </a:lnTo>
                  <a:lnTo>
                    <a:pt x="4146325" y="15621"/>
                  </a:lnTo>
                  <a:close/>
                </a:path>
                <a:path w="5427345" h="27305">
                  <a:moveTo>
                    <a:pt x="51651" y="23236"/>
                  </a:moveTo>
                  <a:lnTo>
                    <a:pt x="0" y="21717"/>
                  </a:lnTo>
                  <a:lnTo>
                    <a:pt x="0" y="12573"/>
                  </a:lnTo>
                  <a:lnTo>
                    <a:pt x="62279" y="14478"/>
                  </a:lnTo>
                  <a:lnTo>
                    <a:pt x="306980" y="14478"/>
                  </a:lnTo>
                  <a:lnTo>
                    <a:pt x="334470" y="16859"/>
                  </a:lnTo>
                  <a:lnTo>
                    <a:pt x="1418384" y="16859"/>
                  </a:lnTo>
                  <a:lnTo>
                    <a:pt x="1391644" y="17716"/>
                  </a:lnTo>
                  <a:lnTo>
                    <a:pt x="1369245" y="19145"/>
                  </a:lnTo>
                  <a:lnTo>
                    <a:pt x="855130" y="19145"/>
                  </a:lnTo>
                  <a:lnTo>
                    <a:pt x="827408" y="19450"/>
                  </a:lnTo>
                  <a:lnTo>
                    <a:pt x="285183" y="19450"/>
                  </a:lnTo>
                  <a:lnTo>
                    <a:pt x="270863" y="19717"/>
                  </a:lnTo>
                  <a:lnTo>
                    <a:pt x="110714" y="23049"/>
                  </a:lnTo>
                  <a:lnTo>
                    <a:pt x="51651" y="23236"/>
                  </a:lnTo>
                  <a:close/>
                </a:path>
                <a:path w="5427345" h="27305">
                  <a:moveTo>
                    <a:pt x="1418384" y="16859"/>
                  </a:moveTo>
                  <a:lnTo>
                    <a:pt x="334470" y="16859"/>
                  </a:lnTo>
                  <a:lnTo>
                    <a:pt x="373380" y="16002"/>
                  </a:lnTo>
                  <a:lnTo>
                    <a:pt x="412289" y="13430"/>
                  </a:lnTo>
                  <a:lnTo>
                    <a:pt x="461772" y="12573"/>
                  </a:lnTo>
                  <a:lnTo>
                    <a:pt x="1047512" y="13250"/>
                  </a:lnTo>
                  <a:lnTo>
                    <a:pt x="1096800" y="13852"/>
                  </a:lnTo>
                  <a:lnTo>
                    <a:pt x="1322463" y="13905"/>
                  </a:lnTo>
                  <a:lnTo>
                    <a:pt x="1394911" y="15959"/>
                  </a:lnTo>
                  <a:lnTo>
                    <a:pt x="1446445" y="15959"/>
                  </a:lnTo>
                  <a:lnTo>
                    <a:pt x="1418384" y="16859"/>
                  </a:lnTo>
                  <a:close/>
                </a:path>
                <a:path w="5427345" h="27305">
                  <a:moveTo>
                    <a:pt x="1047512" y="13250"/>
                  </a:moveTo>
                  <a:lnTo>
                    <a:pt x="565008" y="13250"/>
                  </a:lnTo>
                  <a:lnTo>
                    <a:pt x="908304" y="12573"/>
                  </a:lnTo>
                  <a:lnTo>
                    <a:pt x="1047512" y="13250"/>
                  </a:lnTo>
                  <a:close/>
                </a:path>
                <a:path w="5427345" h="27305">
                  <a:moveTo>
                    <a:pt x="5426964" y="17904"/>
                  </a:moveTo>
                  <a:lnTo>
                    <a:pt x="5177947" y="17904"/>
                  </a:lnTo>
                  <a:lnTo>
                    <a:pt x="5231749" y="17691"/>
                  </a:lnTo>
                  <a:lnTo>
                    <a:pt x="5387664" y="13212"/>
                  </a:lnTo>
                  <a:lnTo>
                    <a:pt x="5426964" y="12573"/>
                  </a:lnTo>
                  <a:lnTo>
                    <a:pt x="5426964" y="17904"/>
                  </a:lnTo>
                  <a:close/>
                </a:path>
                <a:path w="5427345" h="27305">
                  <a:moveTo>
                    <a:pt x="1849063" y="24131"/>
                  </a:moveTo>
                  <a:lnTo>
                    <a:pt x="1799819" y="23692"/>
                  </a:lnTo>
                  <a:lnTo>
                    <a:pt x="1723644" y="21717"/>
                  </a:lnTo>
                  <a:lnTo>
                    <a:pt x="1677956" y="19716"/>
                  </a:lnTo>
                  <a:lnTo>
                    <a:pt x="1621792" y="17430"/>
                  </a:lnTo>
                  <a:lnTo>
                    <a:pt x="1570863" y="16002"/>
                  </a:lnTo>
                  <a:lnTo>
                    <a:pt x="1514361" y="15287"/>
                  </a:lnTo>
                  <a:lnTo>
                    <a:pt x="2716897" y="15287"/>
                  </a:lnTo>
                  <a:lnTo>
                    <a:pt x="2727702" y="15470"/>
                  </a:lnTo>
                  <a:lnTo>
                    <a:pt x="4146325" y="15621"/>
                  </a:lnTo>
                  <a:lnTo>
                    <a:pt x="4157516" y="17145"/>
                  </a:lnTo>
                  <a:lnTo>
                    <a:pt x="2154936" y="17145"/>
                  </a:lnTo>
                  <a:lnTo>
                    <a:pt x="2096393" y="17430"/>
                  </a:lnTo>
                  <a:lnTo>
                    <a:pt x="2040921" y="18288"/>
                  </a:lnTo>
                  <a:lnTo>
                    <a:pt x="1992149" y="19717"/>
                  </a:lnTo>
                  <a:lnTo>
                    <a:pt x="1953768" y="21717"/>
                  </a:lnTo>
                  <a:lnTo>
                    <a:pt x="1901452" y="23618"/>
                  </a:lnTo>
                  <a:lnTo>
                    <a:pt x="1849063" y="24131"/>
                  </a:lnTo>
                  <a:close/>
                </a:path>
                <a:path w="5427345" h="27305">
                  <a:moveTo>
                    <a:pt x="2446702" y="25008"/>
                  </a:moveTo>
                  <a:lnTo>
                    <a:pt x="2412601" y="25008"/>
                  </a:lnTo>
                  <a:lnTo>
                    <a:pt x="2383328" y="23911"/>
                  </a:lnTo>
                  <a:lnTo>
                    <a:pt x="2312562" y="19716"/>
                  </a:lnTo>
                  <a:lnTo>
                    <a:pt x="2266664" y="18288"/>
                  </a:lnTo>
                  <a:lnTo>
                    <a:pt x="2212907" y="17430"/>
                  </a:lnTo>
                  <a:lnTo>
                    <a:pt x="2154936" y="17145"/>
                  </a:lnTo>
                  <a:lnTo>
                    <a:pt x="4157516" y="17145"/>
                  </a:lnTo>
                  <a:lnTo>
                    <a:pt x="4161246" y="17653"/>
                  </a:lnTo>
                  <a:lnTo>
                    <a:pt x="4162072" y="17716"/>
                  </a:lnTo>
                  <a:lnTo>
                    <a:pt x="3003042" y="17716"/>
                  </a:lnTo>
                  <a:lnTo>
                    <a:pt x="2959560" y="19359"/>
                  </a:lnTo>
                  <a:lnTo>
                    <a:pt x="2943446" y="20250"/>
                  </a:lnTo>
                  <a:lnTo>
                    <a:pt x="2706575" y="20250"/>
                  </a:lnTo>
                  <a:lnTo>
                    <a:pt x="2644775" y="20437"/>
                  </a:lnTo>
                  <a:lnTo>
                    <a:pt x="2446702" y="25008"/>
                  </a:lnTo>
                  <a:close/>
                </a:path>
                <a:path w="5427345" h="27305">
                  <a:moveTo>
                    <a:pt x="5284473" y="23458"/>
                  </a:moveTo>
                  <a:lnTo>
                    <a:pt x="5033771" y="21717"/>
                  </a:lnTo>
                  <a:lnTo>
                    <a:pt x="4968276" y="19815"/>
                  </a:lnTo>
                  <a:lnTo>
                    <a:pt x="4930066" y="18205"/>
                  </a:lnTo>
                  <a:lnTo>
                    <a:pt x="4906926" y="17547"/>
                  </a:lnTo>
                  <a:lnTo>
                    <a:pt x="5166144" y="17547"/>
                  </a:lnTo>
                  <a:lnTo>
                    <a:pt x="5177947" y="17904"/>
                  </a:lnTo>
                  <a:lnTo>
                    <a:pt x="5426964" y="17904"/>
                  </a:lnTo>
                  <a:lnTo>
                    <a:pt x="5426964" y="21717"/>
                  </a:lnTo>
                  <a:lnTo>
                    <a:pt x="5332738" y="23217"/>
                  </a:lnTo>
                  <a:lnTo>
                    <a:pt x="5284473" y="23458"/>
                  </a:lnTo>
                  <a:close/>
                </a:path>
                <a:path w="5427345" h="27305">
                  <a:moveTo>
                    <a:pt x="4244149" y="21717"/>
                  </a:moveTo>
                  <a:lnTo>
                    <a:pt x="4200877" y="20701"/>
                  </a:lnTo>
                  <a:lnTo>
                    <a:pt x="4197333" y="20428"/>
                  </a:lnTo>
                  <a:lnTo>
                    <a:pt x="4221367" y="18756"/>
                  </a:lnTo>
                  <a:lnTo>
                    <a:pt x="4272844" y="17678"/>
                  </a:lnTo>
                  <a:lnTo>
                    <a:pt x="4330192" y="17991"/>
                  </a:lnTo>
                  <a:lnTo>
                    <a:pt x="4337990" y="18149"/>
                  </a:lnTo>
                  <a:lnTo>
                    <a:pt x="4292374" y="20701"/>
                  </a:lnTo>
                  <a:lnTo>
                    <a:pt x="4244149" y="21717"/>
                  </a:lnTo>
                  <a:close/>
                </a:path>
                <a:path w="5427345" h="27305">
                  <a:moveTo>
                    <a:pt x="3137606" y="24931"/>
                  </a:moveTo>
                  <a:lnTo>
                    <a:pt x="3077431" y="20428"/>
                  </a:lnTo>
                  <a:lnTo>
                    <a:pt x="3047666" y="18073"/>
                  </a:lnTo>
                  <a:lnTo>
                    <a:pt x="3003042" y="17716"/>
                  </a:lnTo>
                  <a:lnTo>
                    <a:pt x="4162072" y="17716"/>
                  </a:lnTo>
                  <a:lnTo>
                    <a:pt x="4188091" y="19717"/>
                  </a:lnTo>
                  <a:lnTo>
                    <a:pt x="3505999" y="19717"/>
                  </a:lnTo>
                  <a:lnTo>
                    <a:pt x="3268980" y="21717"/>
                  </a:lnTo>
                  <a:lnTo>
                    <a:pt x="3220807" y="22788"/>
                  </a:lnTo>
                  <a:lnTo>
                    <a:pt x="3178492" y="24574"/>
                  </a:lnTo>
                  <a:lnTo>
                    <a:pt x="3137606" y="24931"/>
                  </a:lnTo>
                  <a:close/>
                </a:path>
                <a:path w="5427345" h="27305">
                  <a:moveTo>
                    <a:pt x="4814474" y="23765"/>
                  </a:moveTo>
                  <a:lnTo>
                    <a:pt x="4766328" y="22375"/>
                  </a:lnTo>
                  <a:lnTo>
                    <a:pt x="4716426" y="19961"/>
                  </a:lnTo>
                  <a:lnTo>
                    <a:pt x="4668646" y="18937"/>
                  </a:lnTo>
                  <a:lnTo>
                    <a:pt x="4882595" y="18937"/>
                  </a:lnTo>
                  <a:lnTo>
                    <a:pt x="4856988" y="21717"/>
                  </a:lnTo>
                  <a:lnTo>
                    <a:pt x="4814474" y="23765"/>
                  </a:lnTo>
                  <a:close/>
                </a:path>
                <a:path w="5427345" h="27305">
                  <a:moveTo>
                    <a:pt x="1123333" y="22717"/>
                  </a:moveTo>
                  <a:lnTo>
                    <a:pt x="1080444" y="22574"/>
                  </a:lnTo>
                  <a:lnTo>
                    <a:pt x="920774" y="19716"/>
                  </a:lnTo>
                  <a:lnTo>
                    <a:pt x="855130" y="19145"/>
                  </a:lnTo>
                  <a:lnTo>
                    <a:pt x="1369245" y="19145"/>
                  </a:lnTo>
                  <a:lnTo>
                    <a:pt x="1338102" y="21131"/>
                  </a:lnTo>
                  <a:lnTo>
                    <a:pt x="1178917" y="21131"/>
                  </a:lnTo>
                  <a:lnTo>
                    <a:pt x="1123333" y="22717"/>
                  </a:lnTo>
                  <a:close/>
                </a:path>
                <a:path w="5427345" h="27305">
                  <a:moveTo>
                    <a:pt x="388024" y="24288"/>
                  </a:moveTo>
                  <a:lnTo>
                    <a:pt x="352044" y="21717"/>
                  </a:lnTo>
                  <a:lnTo>
                    <a:pt x="326704" y="19637"/>
                  </a:lnTo>
                  <a:lnTo>
                    <a:pt x="285183" y="19450"/>
                  </a:lnTo>
                  <a:lnTo>
                    <a:pt x="827408" y="19450"/>
                  </a:lnTo>
                  <a:lnTo>
                    <a:pt x="803293" y="19717"/>
                  </a:lnTo>
                  <a:lnTo>
                    <a:pt x="760475" y="21717"/>
                  </a:lnTo>
                  <a:lnTo>
                    <a:pt x="528828" y="21717"/>
                  </a:lnTo>
                  <a:lnTo>
                    <a:pt x="483417" y="22574"/>
                  </a:lnTo>
                  <a:lnTo>
                    <a:pt x="434149" y="24003"/>
                  </a:lnTo>
                  <a:lnTo>
                    <a:pt x="388024" y="24288"/>
                  </a:lnTo>
                  <a:close/>
                </a:path>
                <a:path w="5427345" h="27305">
                  <a:moveTo>
                    <a:pt x="3664220" y="23033"/>
                  </a:moveTo>
                  <a:lnTo>
                    <a:pt x="3559215" y="20277"/>
                  </a:lnTo>
                  <a:lnTo>
                    <a:pt x="3505999" y="19717"/>
                  </a:lnTo>
                  <a:lnTo>
                    <a:pt x="4188091" y="19717"/>
                  </a:lnTo>
                  <a:lnTo>
                    <a:pt x="4196967" y="20400"/>
                  </a:lnTo>
                  <a:lnTo>
                    <a:pt x="3782836" y="20400"/>
                  </a:lnTo>
                  <a:lnTo>
                    <a:pt x="3741493" y="21058"/>
                  </a:lnTo>
                  <a:lnTo>
                    <a:pt x="3705197" y="22375"/>
                  </a:lnTo>
                  <a:lnTo>
                    <a:pt x="3664220" y="23033"/>
                  </a:lnTo>
                  <a:close/>
                </a:path>
                <a:path w="5427345" h="27305">
                  <a:moveTo>
                    <a:pt x="2888993" y="22436"/>
                  </a:moveTo>
                  <a:lnTo>
                    <a:pt x="2706575" y="20250"/>
                  </a:lnTo>
                  <a:lnTo>
                    <a:pt x="2943446" y="20250"/>
                  </a:lnTo>
                  <a:lnTo>
                    <a:pt x="2916935" y="21717"/>
                  </a:lnTo>
                  <a:lnTo>
                    <a:pt x="2888993" y="22436"/>
                  </a:lnTo>
                  <a:close/>
                </a:path>
                <a:path w="5427345" h="27305">
                  <a:moveTo>
                    <a:pt x="4033850" y="27155"/>
                  </a:moveTo>
                  <a:lnTo>
                    <a:pt x="3985033" y="26355"/>
                  </a:lnTo>
                  <a:lnTo>
                    <a:pt x="3782836" y="20400"/>
                  </a:lnTo>
                  <a:lnTo>
                    <a:pt x="4196967" y="20400"/>
                  </a:lnTo>
                  <a:lnTo>
                    <a:pt x="4197333" y="20428"/>
                  </a:lnTo>
                  <a:lnTo>
                    <a:pt x="4130871" y="25235"/>
                  </a:lnTo>
                  <a:lnTo>
                    <a:pt x="4082507" y="26915"/>
                  </a:lnTo>
                  <a:lnTo>
                    <a:pt x="4033850" y="27155"/>
                  </a:lnTo>
                  <a:close/>
                </a:path>
                <a:path w="5427345" h="27305">
                  <a:moveTo>
                    <a:pt x="1253203" y="25959"/>
                  </a:moveTo>
                  <a:lnTo>
                    <a:pt x="1213250" y="25667"/>
                  </a:lnTo>
                  <a:lnTo>
                    <a:pt x="1193518" y="23236"/>
                  </a:lnTo>
                  <a:lnTo>
                    <a:pt x="1178917" y="21131"/>
                  </a:lnTo>
                  <a:lnTo>
                    <a:pt x="1338102" y="21131"/>
                  </a:lnTo>
                  <a:lnTo>
                    <a:pt x="1277928" y="24574"/>
                  </a:lnTo>
                  <a:lnTo>
                    <a:pt x="1253203" y="25959"/>
                  </a:lnTo>
                  <a:close/>
                </a:path>
                <a:path w="5427345" h="27305">
                  <a:moveTo>
                    <a:pt x="651284" y="24569"/>
                  </a:moveTo>
                  <a:lnTo>
                    <a:pt x="564331" y="21863"/>
                  </a:lnTo>
                  <a:lnTo>
                    <a:pt x="528828" y="21717"/>
                  </a:lnTo>
                  <a:lnTo>
                    <a:pt x="760475" y="21717"/>
                  </a:lnTo>
                  <a:lnTo>
                    <a:pt x="703027" y="24496"/>
                  </a:lnTo>
                  <a:lnTo>
                    <a:pt x="651284" y="24569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97" y="829226"/>
              <a:ext cx="5427345" cy="29209"/>
            </a:xfrm>
            <a:custGeom>
              <a:avLst/>
              <a:gdLst/>
              <a:ahLst/>
              <a:cxnLst/>
              <a:rect l="l" t="t" r="r" b="b"/>
              <a:pathLst>
                <a:path w="5427345" h="29209">
                  <a:moveTo>
                    <a:pt x="0" y="10498"/>
                  </a:moveTo>
                  <a:lnTo>
                    <a:pt x="46610" y="6694"/>
                  </a:lnTo>
                  <a:lnTo>
                    <a:pt x="96365" y="5670"/>
                  </a:lnTo>
                  <a:lnTo>
                    <a:pt x="145828" y="6548"/>
                  </a:lnTo>
                  <a:lnTo>
                    <a:pt x="191560" y="8450"/>
                  </a:lnTo>
                  <a:lnTo>
                    <a:pt x="230124" y="10498"/>
                  </a:lnTo>
                  <a:lnTo>
                    <a:pt x="258466" y="11458"/>
                  </a:lnTo>
                  <a:lnTo>
                    <a:pt x="293767" y="12764"/>
                  </a:lnTo>
                  <a:lnTo>
                    <a:pt x="335893" y="14017"/>
                  </a:lnTo>
                  <a:lnTo>
                    <a:pt x="384710" y="14817"/>
                  </a:lnTo>
                  <a:lnTo>
                    <a:pt x="440084" y="14764"/>
                  </a:lnTo>
                  <a:lnTo>
                    <a:pt x="501884" y="13457"/>
                  </a:lnTo>
                  <a:lnTo>
                    <a:pt x="569976" y="10498"/>
                  </a:lnTo>
                  <a:lnTo>
                    <a:pt x="628438" y="7560"/>
                  </a:lnTo>
                  <a:lnTo>
                    <a:pt x="680489" y="6426"/>
                  </a:lnTo>
                  <a:lnTo>
                    <a:pt x="728004" y="6614"/>
                  </a:lnTo>
                  <a:lnTo>
                    <a:pt x="772858" y="7641"/>
                  </a:lnTo>
                  <a:lnTo>
                    <a:pt x="816926" y="9025"/>
                  </a:lnTo>
                  <a:lnTo>
                    <a:pt x="862083" y="10284"/>
                  </a:lnTo>
                  <a:lnTo>
                    <a:pt x="910206" y="10936"/>
                  </a:lnTo>
                  <a:lnTo>
                    <a:pt x="963168" y="10498"/>
                  </a:lnTo>
                  <a:lnTo>
                    <a:pt x="1032028" y="9181"/>
                  </a:lnTo>
                  <a:lnTo>
                    <a:pt x="1069287" y="8743"/>
                  </a:lnTo>
                  <a:lnTo>
                    <a:pt x="1089794" y="8962"/>
                  </a:lnTo>
                  <a:lnTo>
                    <a:pt x="1108399" y="9620"/>
                  </a:lnTo>
                  <a:lnTo>
                    <a:pt x="1139952" y="10498"/>
                  </a:lnTo>
                  <a:lnTo>
                    <a:pt x="1184719" y="11784"/>
                  </a:lnTo>
                  <a:lnTo>
                    <a:pt x="1221486" y="12784"/>
                  </a:lnTo>
                  <a:lnTo>
                    <a:pt x="1261681" y="12641"/>
                  </a:lnTo>
                  <a:lnTo>
                    <a:pt x="1316736" y="10498"/>
                  </a:lnTo>
                  <a:lnTo>
                    <a:pt x="1349760" y="8592"/>
                  </a:lnTo>
                  <a:lnTo>
                    <a:pt x="1390034" y="6196"/>
                  </a:lnTo>
                  <a:lnTo>
                    <a:pt x="1436228" y="3725"/>
                  </a:lnTo>
                  <a:lnTo>
                    <a:pt x="1487014" y="1592"/>
                  </a:lnTo>
                  <a:lnTo>
                    <a:pt x="1541060" y="213"/>
                  </a:lnTo>
                  <a:lnTo>
                    <a:pt x="1597039" y="0"/>
                  </a:lnTo>
                  <a:lnTo>
                    <a:pt x="1653619" y="1367"/>
                  </a:lnTo>
                  <a:lnTo>
                    <a:pt x="1709472" y="4728"/>
                  </a:lnTo>
                  <a:lnTo>
                    <a:pt x="1763267" y="10498"/>
                  </a:lnTo>
                  <a:lnTo>
                    <a:pt x="1828160" y="17776"/>
                  </a:lnTo>
                  <a:lnTo>
                    <a:pt x="1887160" y="21695"/>
                  </a:lnTo>
                  <a:lnTo>
                    <a:pt x="1940536" y="22815"/>
                  </a:lnTo>
                  <a:lnTo>
                    <a:pt x="1988553" y="21695"/>
                  </a:lnTo>
                  <a:lnTo>
                    <a:pt x="2031478" y="18896"/>
                  </a:lnTo>
                  <a:lnTo>
                    <a:pt x="2069578" y="14977"/>
                  </a:lnTo>
                  <a:lnTo>
                    <a:pt x="2103120" y="10498"/>
                  </a:lnTo>
                  <a:lnTo>
                    <a:pt x="2155602" y="5140"/>
                  </a:lnTo>
                  <a:lnTo>
                    <a:pt x="2202942" y="4212"/>
                  </a:lnTo>
                  <a:lnTo>
                    <a:pt x="2244566" y="6426"/>
                  </a:lnTo>
                  <a:lnTo>
                    <a:pt x="2279904" y="10498"/>
                  </a:lnTo>
                  <a:lnTo>
                    <a:pt x="2306482" y="12258"/>
                  </a:lnTo>
                  <a:lnTo>
                    <a:pt x="2347910" y="12631"/>
                  </a:lnTo>
                  <a:lnTo>
                    <a:pt x="2399629" y="12098"/>
                  </a:lnTo>
                  <a:lnTo>
                    <a:pt x="2457079" y="11138"/>
                  </a:lnTo>
                  <a:lnTo>
                    <a:pt x="2515701" y="10232"/>
                  </a:lnTo>
                  <a:lnTo>
                    <a:pt x="2570939" y="9858"/>
                  </a:lnTo>
                  <a:lnTo>
                    <a:pt x="2618232" y="10498"/>
                  </a:lnTo>
                  <a:lnTo>
                    <a:pt x="2656175" y="11000"/>
                  </a:lnTo>
                  <a:lnTo>
                    <a:pt x="2703224" y="10674"/>
                  </a:lnTo>
                  <a:lnTo>
                    <a:pt x="2756746" y="9821"/>
                  </a:lnTo>
                  <a:lnTo>
                    <a:pt x="2814106" y="8742"/>
                  </a:lnTo>
                  <a:lnTo>
                    <a:pt x="2872671" y="7739"/>
                  </a:lnTo>
                  <a:lnTo>
                    <a:pt x="2929805" y="7111"/>
                  </a:lnTo>
                  <a:lnTo>
                    <a:pt x="2982875" y="7162"/>
                  </a:lnTo>
                  <a:lnTo>
                    <a:pt x="3029247" y="8190"/>
                  </a:lnTo>
                  <a:lnTo>
                    <a:pt x="3066288" y="10498"/>
                  </a:lnTo>
                  <a:lnTo>
                    <a:pt x="3112586" y="14520"/>
                  </a:lnTo>
                  <a:lnTo>
                    <a:pt x="3157784" y="17271"/>
                  </a:lnTo>
                  <a:lnTo>
                    <a:pt x="3203067" y="18499"/>
                  </a:lnTo>
                  <a:lnTo>
                    <a:pt x="3249619" y="17949"/>
                  </a:lnTo>
                  <a:lnTo>
                    <a:pt x="3298627" y="15366"/>
                  </a:lnTo>
                  <a:lnTo>
                    <a:pt x="3351275" y="10498"/>
                  </a:lnTo>
                  <a:lnTo>
                    <a:pt x="3400749" y="5206"/>
                  </a:lnTo>
                  <a:lnTo>
                    <a:pt x="3442772" y="2709"/>
                  </a:lnTo>
                  <a:lnTo>
                    <a:pt x="3482339" y="2497"/>
                  </a:lnTo>
                  <a:lnTo>
                    <a:pt x="3524447" y="4063"/>
                  </a:lnTo>
                  <a:lnTo>
                    <a:pt x="3574090" y="6900"/>
                  </a:lnTo>
                  <a:lnTo>
                    <a:pt x="3636264" y="10498"/>
                  </a:lnTo>
                  <a:lnTo>
                    <a:pt x="3692194" y="12018"/>
                  </a:lnTo>
                  <a:lnTo>
                    <a:pt x="3741460" y="10898"/>
                  </a:lnTo>
                  <a:lnTo>
                    <a:pt x="3786540" y="8419"/>
                  </a:lnTo>
                  <a:lnTo>
                    <a:pt x="3829914" y="5860"/>
                  </a:lnTo>
                  <a:lnTo>
                    <a:pt x="3874061" y="4500"/>
                  </a:lnTo>
                  <a:lnTo>
                    <a:pt x="3921460" y="5620"/>
                  </a:lnTo>
                  <a:lnTo>
                    <a:pt x="3974591" y="10498"/>
                  </a:lnTo>
                  <a:lnTo>
                    <a:pt x="4024994" y="15061"/>
                  </a:lnTo>
                  <a:lnTo>
                    <a:pt x="4075485" y="16713"/>
                  </a:lnTo>
                  <a:lnTo>
                    <a:pt x="4125869" y="16258"/>
                  </a:lnTo>
                  <a:lnTo>
                    <a:pt x="4175950" y="14499"/>
                  </a:lnTo>
                  <a:lnTo>
                    <a:pt x="4225531" y="12239"/>
                  </a:lnTo>
                  <a:lnTo>
                    <a:pt x="4274415" y="10284"/>
                  </a:lnTo>
                  <a:lnTo>
                    <a:pt x="4322406" y="9436"/>
                  </a:lnTo>
                  <a:lnTo>
                    <a:pt x="4369308" y="10498"/>
                  </a:lnTo>
                  <a:lnTo>
                    <a:pt x="4414393" y="11498"/>
                  </a:lnTo>
                  <a:lnTo>
                    <a:pt x="4458819" y="11355"/>
                  </a:lnTo>
                  <a:lnTo>
                    <a:pt x="4503494" y="10498"/>
                  </a:lnTo>
                  <a:lnTo>
                    <a:pt x="4549330" y="9355"/>
                  </a:lnTo>
                  <a:lnTo>
                    <a:pt x="4597238" y="8355"/>
                  </a:lnTo>
                  <a:lnTo>
                    <a:pt x="4648128" y="7926"/>
                  </a:lnTo>
                  <a:lnTo>
                    <a:pt x="4702912" y="8498"/>
                  </a:lnTo>
                  <a:lnTo>
                    <a:pt x="4762500" y="10498"/>
                  </a:lnTo>
                  <a:lnTo>
                    <a:pt x="4801784" y="11747"/>
                  </a:lnTo>
                  <a:lnTo>
                    <a:pt x="4842978" y="12696"/>
                  </a:lnTo>
                  <a:lnTo>
                    <a:pt x="4886100" y="13370"/>
                  </a:lnTo>
                  <a:lnTo>
                    <a:pt x="4931165" y="13795"/>
                  </a:lnTo>
                  <a:lnTo>
                    <a:pt x="4978190" y="13994"/>
                  </a:lnTo>
                  <a:lnTo>
                    <a:pt x="5027193" y="13994"/>
                  </a:lnTo>
                  <a:lnTo>
                    <a:pt x="5078189" y="13819"/>
                  </a:lnTo>
                  <a:lnTo>
                    <a:pt x="5131195" y="13495"/>
                  </a:lnTo>
                  <a:lnTo>
                    <a:pt x="5186228" y="13045"/>
                  </a:lnTo>
                  <a:lnTo>
                    <a:pt x="5243305" y="12496"/>
                  </a:lnTo>
                  <a:lnTo>
                    <a:pt x="5302442" y="11872"/>
                  </a:lnTo>
                  <a:lnTo>
                    <a:pt x="5363656" y="11197"/>
                  </a:lnTo>
                  <a:lnTo>
                    <a:pt x="5426964" y="10498"/>
                  </a:lnTo>
                  <a:lnTo>
                    <a:pt x="5426964" y="12022"/>
                  </a:lnTo>
                  <a:lnTo>
                    <a:pt x="5426964" y="15070"/>
                  </a:lnTo>
                  <a:lnTo>
                    <a:pt x="5426964" y="19642"/>
                  </a:lnTo>
                  <a:lnTo>
                    <a:pt x="5380646" y="21837"/>
                  </a:lnTo>
                  <a:lnTo>
                    <a:pt x="5336962" y="22934"/>
                  </a:lnTo>
                  <a:lnTo>
                    <a:pt x="5293424" y="22934"/>
                  </a:lnTo>
                  <a:lnTo>
                    <a:pt x="5247546" y="21837"/>
                  </a:lnTo>
                  <a:lnTo>
                    <a:pt x="5196839" y="19642"/>
                  </a:lnTo>
                  <a:lnTo>
                    <a:pt x="5162960" y="17435"/>
                  </a:lnTo>
                  <a:lnTo>
                    <a:pt x="5122910" y="15076"/>
                  </a:lnTo>
                  <a:lnTo>
                    <a:pt x="5077629" y="12869"/>
                  </a:lnTo>
                  <a:lnTo>
                    <a:pt x="5028058" y="11113"/>
                  </a:lnTo>
                  <a:lnTo>
                    <a:pt x="4975138" y="10109"/>
                  </a:lnTo>
                  <a:lnTo>
                    <a:pt x="4919810" y="10159"/>
                  </a:lnTo>
                  <a:lnTo>
                    <a:pt x="4863015" y="11564"/>
                  </a:lnTo>
                  <a:lnTo>
                    <a:pt x="4805692" y="14625"/>
                  </a:lnTo>
                  <a:lnTo>
                    <a:pt x="4748783" y="19642"/>
                  </a:lnTo>
                  <a:lnTo>
                    <a:pt x="4684611" y="25241"/>
                  </a:lnTo>
                  <a:lnTo>
                    <a:pt x="4633821" y="28040"/>
                  </a:lnTo>
                  <a:lnTo>
                    <a:pt x="4591509" y="28600"/>
                  </a:lnTo>
                  <a:lnTo>
                    <a:pt x="4552770" y="27480"/>
                  </a:lnTo>
                  <a:lnTo>
                    <a:pt x="4512697" y="25241"/>
                  </a:lnTo>
                  <a:lnTo>
                    <a:pt x="4466386" y="22441"/>
                  </a:lnTo>
                  <a:lnTo>
                    <a:pt x="4408932" y="19642"/>
                  </a:lnTo>
                  <a:lnTo>
                    <a:pt x="4350124" y="17102"/>
                  </a:lnTo>
                  <a:lnTo>
                    <a:pt x="4316419" y="15578"/>
                  </a:lnTo>
                  <a:lnTo>
                    <a:pt x="4297870" y="15070"/>
                  </a:lnTo>
                  <a:lnTo>
                    <a:pt x="4284528" y="15578"/>
                  </a:lnTo>
                  <a:lnTo>
                    <a:pt x="4266445" y="17102"/>
                  </a:lnTo>
                  <a:lnTo>
                    <a:pt x="4233672" y="19642"/>
                  </a:lnTo>
                  <a:lnTo>
                    <a:pt x="4192532" y="21562"/>
                  </a:lnTo>
                  <a:lnTo>
                    <a:pt x="4146035" y="22308"/>
                  </a:lnTo>
                  <a:lnTo>
                    <a:pt x="4095912" y="22201"/>
                  </a:lnTo>
                  <a:lnTo>
                    <a:pt x="4043896" y="21562"/>
                  </a:lnTo>
                  <a:lnTo>
                    <a:pt x="3991720" y="20709"/>
                  </a:lnTo>
                  <a:lnTo>
                    <a:pt x="3941117" y="19962"/>
                  </a:lnTo>
                  <a:lnTo>
                    <a:pt x="3893819" y="19642"/>
                  </a:lnTo>
                  <a:lnTo>
                    <a:pt x="3842970" y="19748"/>
                  </a:lnTo>
                  <a:lnTo>
                    <a:pt x="3794872" y="19981"/>
                  </a:lnTo>
                  <a:lnTo>
                    <a:pt x="3748468" y="20214"/>
                  </a:lnTo>
                  <a:lnTo>
                    <a:pt x="3702699" y="20319"/>
                  </a:lnTo>
                  <a:lnTo>
                    <a:pt x="3656506" y="20171"/>
                  </a:lnTo>
                  <a:lnTo>
                    <a:pt x="3608832" y="19642"/>
                  </a:lnTo>
                  <a:lnTo>
                    <a:pt x="3562533" y="19007"/>
                  </a:lnTo>
                  <a:lnTo>
                    <a:pt x="3519367" y="18626"/>
                  </a:lnTo>
                  <a:lnTo>
                    <a:pt x="3476625" y="18499"/>
                  </a:lnTo>
                  <a:lnTo>
                    <a:pt x="3431596" y="18626"/>
                  </a:lnTo>
                  <a:lnTo>
                    <a:pt x="3381572" y="19007"/>
                  </a:lnTo>
                  <a:lnTo>
                    <a:pt x="3323843" y="19642"/>
                  </a:lnTo>
                  <a:lnTo>
                    <a:pt x="3265480" y="20806"/>
                  </a:lnTo>
                  <a:lnTo>
                    <a:pt x="3214059" y="22351"/>
                  </a:lnTo>
                  <a:lnTo>
                    <a:pt x="3167634" y="23643"/>
                  </a:lnTo>
                  <a:lnTo>
                    <a:pt x="3124256" y="24045"/>
                  </a:lnTo>
                  <a:lnTo>
                    <a:pt x="3081979" y="22923"/>
                  </a:lnTo>
                  <a:lnTo>
                    <a:pt x="3038856" y="19642"/>
                  </a:lnTo>
                  <a:lnTo>
                    <a:pt x="2991075" y="15409"/>
                  </a:lnTo>
                  <a:lnTo>
                    <a:pt x="2938554" y="13207"/>
                  </a:lnTo>
                  <a:lnTo>
                    <a:pt x="2884932" y="12784"/>
                  </a:lnTo>
                  <a:lnTo>
                    <a:pt x="2833849" y="13885"/>
                  </a:lnTo>
                  <a:lnTo>
                    <a:pt x="2788948" y="16255"/>
                  </a:lnTo>
                  <a:lnTo>
                    <a:pt x="2753867" y="19642"/>
                  </a:lnTo>
                  <a:lnTo>
                    <a:pt x="2727221" y="22017"/>
                  </a:lnTo>
                  <a:lnTo>
                    <a:pt x="2690717" y="23500"/>
                  </a:lnTo>
                  <a:lnTo>
                    <a:pt x="2646068" y="24196"/>
                  </a:lnTo>
                  <a:lnTo>
                    <a:pt x="2594991" y="24214"/>
                  </a:lnTo>
                  <a:lnTo>
                    <a:pt x="2539198" y="23661"/>
                  </a:lnTo>
                  <a:lnTo>
                    <a:pt x="2480405" y="22643"/>
                  </a:lnTo>
                  <a:lnTo>
                    <a:pt x="2420326" y="21267"/>
                  </a:lnTo>
                  <a:lnTo>
                    <a:pt x="2360675" y="19642"/>
                  </a:lnTo>
                  <a:lnTo>
                    <a:pt x="2297623" y="18762"/>
                  </a:lnTo>
                  <a:lnTo>
                    <a:pt x="2241981" y="19509"/>
                  </a:lnTo>
                  <a:lnTo>
                    <a:pt x="2192205" y="21082"/>
                  </a:lnTo>
                  <a:lnTo>
                    <a:pt x="2146747" y="22681"/>
                  </a:lnTo>
                  <a:lnTo>
                    <a:pt x="2104061" y="23508"/>
                  </a:lnTo>
                  <a:lnTo>
                    <a:pt x="2062602" y="22761"/>
                  </a:lnTo>
                  <a:lnTo>
                    <a:pt x="2020824" y="19642"/>
                  </a:lnTo>
                  <a:lnTo>
                    <a:pt x="1961292" y="15570"/>
                  </a:lnTo>
                  <a:lnTo>
                    <a:pt x="1920620" y="17928"/>
                  </a:lnTo>
                  <a:lnTo>
                    <a:pt x="1886235" y="21142"/>
                  </a:lnTo>
                  <a:lnTo>
                    <a:pt x="1845563" y="19642"/>
                  </a:lnTo>
                  <a:lnTo>
                    <a:pt x="1807202" y="17314"/>
                  </a:lnTo>
                  <a:lnTo>
                    <a:pt x="1759147" y="18287"/>
                  </a:lnTo>
                  <a:lnTo>
                    <a:pt x="1705927" y="20785"/>
                  </a:lnTo>
                  <a:lnTo>
                    <a:pt x="1652072" y="23029"/>
                  </a:lnTo>
                  <a:lnTo>
                    <a:pt x="1602112" y="23240"/>
                  </a:lnTo>
                  <a:lnTo>
                    <a:pt x="1560575" y="19642"/>
                  </a:lnTo>
                  <a:lnTo>
                    <a:pt x="1530554" y="16517"/>
                  </a:lnTo>
                  <a:lnTo>
                    <a:pt x="1495282" y="15785"/>
                  </a:lnTo>
                  <a:lnTo>
                    <a:pt x="1454652" y="16695"/>
                  </a:lnTo>
                  <a:lnTo>
                    <a:pt x="1408557" y="18499"/>
                  </a:lnTo>
                  <a:lnTo>
                    <a:pt x="1356889" y="20446"/>
                  </a:lnTo>
                  <a:lnTo>
                    <a:pt x="1299543" y="21785"/>
                  </a:lnTo>
                  <a:lnTo>
                    <a:pt x="1236410" y="21767"/>
                  </a:lnTo>
                  <a:lnTo>
                    <a:pt x="1167383" y="19642"/>
                  </a:lnTo>
                  <a:lnTo>
                    <a:pt x="1106486" y="16767"/>
                  </a:lnTo>
                  <a:lnTo>
                    <a:pt x="1065395" y="14927"/>
                  </a:lnTo>
                  <a:lnTo>
                    <a:pt x="1038769" y="14016"/>
                  </a:lnTo>
                  <a:lnTo>
                    <a:pt x="1021270" y="13927"/>
                  </a:lnTo>
                  <a:lnTo>
                    <a:pt x="1007557" y="14552"/>
                  </a:lnTo>
                  <a:lnTo>
                    <a:pt x="992290" y="15785"/>
                  </a:lnTo>
                  <a:lnTo>
                    <a:pt x="970130" y="17517"/>
                  </a:lnTo>
                  <a:lnTo>
                    <a:pt x="895735" y="21699"/>
                  </a:lnTo>
                  <a:lnTo>
                    <a:pt x="851445" y="23681"/>
                  </a:lnTo>
                  <a:lnTo>
                    <a:pt x="803656" y="25399"/>
                  </a:lnTo>
                  <a:lnTo>
                    <a:pt x="753157" y="26666"/>
                  </a:lnTo>
                  <a:lnTo>
                    <a:pt x="700738" y="27294"/>
                  </a:lnTo>
                  <a:lnTo>
                    <a:pt x="647192" y="27093"/>
                  </a:lnTo>
                  <a:lnTo>
                    <a:pt x="593306" y="25876"/>
                  </a:lnTo>
                  <a:lnTo>
                    <a:pt x="539872" y="23455"/>
                  </a:lnTo>
                  <a:lnTo>
                    <a:pt x="487680" y="19642"/>
                  </a:lnTo>
                  <a:lnTo>
                    <a:pt x="442505" y="15898"/>
                  </a:lnTo>
                  <a:lnTo>
                    <a:pt x="398044" y="12912"/>
                  </a:lnTo>
                  <a:lnTo>
                    <a:pt x="353729" y="10713"/>
                  </a:lnTo>
                  <a:lnTo>
                    <a:pt x="308994" y="9328"/>
                  </a:lnTo>
                  <a:lnTo>
                    <a:pt x="263271" y="8784"/>
                  </a:lnTo>
                  <a:lnTo>
                    <a:pt x="215993" y="9108"/>
                  </a:lnTo>
                  <a:lnTo>
                    <a:pt x="166594" y="10329"/>
                  </a:lnTo>
                  <a:lnTo>
                    <a:pt x="114507" y="12473"/>
                  </a:lnTo>
                  <a:lnTo>
                    <a:pt x="59164" y="15569"/>
                  </a:lnTo>
                  <a:lnTo>
                    <a:pt x="0" y="19642"/>
                  </a:lnTo>
                  <a:lnTo>
                    <a:pt x="0" y="15070"/>
                  </a:lnTo>
                  <a:lnTo>
                    <a:pt x="0" y="12022"/>
                  </a:lnTo>
                  <a:lnTo>
                    <a:pt x="0" y="10498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443" y="1571244"/>
              <a:ext cx="199208" cy="4663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1967" y="1712599"/>
              <a:ext cx="332312" cy="3333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557" y="1979676"/>
              <a:ext cx="333102" cy="4648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798" y="1098478"/>
              <a:ext cx="431618" cy="3984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02881" y="1560576"/>
              <a:ext cx="539750" cy="584200"/>
            </a:xfrm>
            <a:custGeom>
              <a:avLst/>
              <a:gdLst/>
              <a:ahLst/>
              <a:cxnLst/>
              <a:rect l="l" t="t" r="r" b="b"/>
              <a:pathLst>
                <a:path w="539750" h="584200">
                  <a:moveTo>
                    <a:pt x="449580" y="583692"/>
                  </a:moveTo>
                  <a:lnTo>
                    <a:pt x="89916" y="583692"/>
                  </a:lnTo>
                  <a:lnTo>
                    <a:pt x="55292" y="576714"/>
                  </a:lnTo>
                  <a:lnTo>
                    <a:pt x="26669" y="557593"/>
                  </a:lnTo>
                  <a:lnTo>
                    <a:pt x="7191" y="529042"/>
                  </a:lnTo>
                  <a:lnTo>
                    <a:pt x="0" y="493776"/>
                  </a:lnTo>
                  <a:lnTo>
                    <a:pt x="0" y="89916"/>
                  </a:lnTo>
                  <a:lnTo>
                    <a:pt x="7191" y="54649"/>
                  </a:lnTo>
                  <a:lnTo>
                    <a:pt x="26670" y="26098"/>
                  </a:lnTo>
                  <a:lnTo>
                    <a:pt x="55292" y="6977"/>
                  </a:lnTo>
                  <a:lnTo>
                    <a:pt x="89916" y="0"/>
                  </a:lnTo>
                  <a:lnTo>
                    <a:pt x="449580" y="0"/>
                  </a:lnTo>
                  <a:lnTo>
                    <a:pt x="484203" y="6977"/>
                  </a:lnTo>
                  <a:lnTo>
                    <a:pt x="512825" y="26098"/>
                  </a:lnTo>
                  <a:lnTo>
                    <a:pt x="532304" y="54649"/>
                  </a:lnTo>
                  <a:lnTo>
                    <a:pt x="539495" y="89916"/>
                  </a:lnTo>
                  <a:lnTo>
                    <a:pt x="539495" y="493776"/>
                  </a:lnTo>
                  <a:lnTo>
                    <a:pt x="532304" y="529042"/>
                  </a:lnTo>
                  <a:lnTo>
                    <a:pt x="512825" y="557593"/>
                  </a:lnTo>
                  <a:lnTo>
                    <a:pt x="484203" y="576714"/>
                  </a:lnTo>
                  <a:lnTo>
                    <a:pt x="449580" y="583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2881" y="1560576"/>
              <a:ext cx="539750" cy="584200"/>
            </a:xfrm>
            <a:custGeom>
              <a:avLst/>
              <a:gdLst/>
              <a:ahLst/>
              <a:cxnLst/>
              <a:rect l="l" t="t" r="r" b="b"/>
              <a:pathLst>
                <a:path w="539750" h="584200">
                  <a:moveTo>
                    <a:pt x="0" y="89916"/>
                  </a:moveTo>
                  <a:lnTo>
                    <a:pt x="7191" y="54649"/>
                  </a:lnTo>
                  <a:lnTo>
                    <a:pt x="26670" y="26098"/>
                  </a:lnTo>
                  <a:lnTo>
                    <a:pt x="55292" y="6977"/>
                  </a:lnTo>
                  <a:lnTo>
                    <a:pt x="89916" y="0"/>
                  </a:lnTo>
                  <a:lnTo>
                    <a:pt x="449580" y="0"/>
                  </a:lnTo>
                  <a:lnTo>
                    <a:pt x="484203" y="6977"/>
                  </a:lnTo>
                  <a:lnTo>
                    <a:pt x="512825" y="26098"/>
                  </a:lnTo>
                  <a:lnTo>
                    <a:pt x="532304" y="54649"/>
                  </a:lnTo>
                  <a:lnTo>
                    <a:pt x="539495" y="89916"/>
                  </a:lnTo>
                  <a:lnTo>
                    <a:pt x="539495" y="493776"/>
                  </a:lnTo>
                  <a:lnTo>
                    <a:pt x="532304" y="529042"/>
                  </a:lnTo>
                  <a:lnTo>
                    <a:pt x="512825" y="557593"/>
                  </a:lnTo>
                  <a:lnTo>
                    <a:pt x="484203" y="576714"/>
                  </a:lnTo>
                  <a:lnTo>
                    <a:pt x="449580" y="583692"/>
                  </a:lnTo>
                  <a:lnTo>
                    <a:pt x="89916" y="583692"/>
                  </a:lnTo>
                  <a:lnTo>
                    <a:pt x="55292" y="576714"/>
                  </a:lnTo>
                  <a:lnTo>
                    <a:pt x="26669" y="557593"/>
                  </a:lnTo>
                  <a:lnTo>
                    <a:pt x="7191" y="529042"/>
                  </a:lnTo>
                  <a:lnTo>
                    <a:pt x="0" y="493776"/>
                  </a:lnTo>
                  <a:lnTo>
                    <a:pt x="0" y="89916"/>
                  </a:lnTo>
                  <a:close/>
                </a:path>
              </a:pathLst>
            </a:custGeom>
            <a:ln w="6096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0313" y="1626108"/>
              <a:ext cx="469391" cy="4648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451105" y="2215338"/>
            <a:ext cx="261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Rain</a:t>
            </a:r>
            <a:r>
              <a:rPr sz="900" spc="50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(Y/N)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83553" y="1283208"/>
            <a:ext cx="1776095" cy="1873250"/>
            <a:chOff x="2383553" y="1283208"/>
            <a:chExt cx="1776095" cy="1873250"/>
          </a:xfrm>
        </p:grpSpPr>
        <p:sp>
          <p:nvSpPr>
            <p:cNvPr id="15" name="object 15"/>
            <p:cNvSpPr/>
            <p:nvPr/>
          </p:nvSpPr>
          <p:spPr>
            <a:xfrm>
              <a:off x="2488709" y="1726692"/>
              <a:ext cx="399415" cy="251460"/>
            </a:xfrm>
            <a:custGeom>
              <a:avLst/>
              <a:gdLst/>
              <a:ahLst/>
              <a:cxnLst/>
              <a:rect l="l" t="t" r="r" b="b"/>
              <a:pathLst>
                <a:path w="399414" h="251460">
                  <a:moveTo>
                    <a:pt x="272796" y="251460"/>
                  </a:moveTo>
                  <a:lnTo>
                    <a:pt x="272796" y="188975"/>
                  </a:lnTo>
                  <a:lnTo>
                    <a:pt x="0" y="188975"/>
                  </a:lnTo>
                  <a:lnTo>
                    <a:pt x="0" y="62483"/>
                  </a:lnTo>
                  <a:lnTo>
                    <a:pt x="272796" y="62483"/>
                  </a:lnTo>
                  <a:lnTo>
                    <a:pt x="272796" y="0"/>
                  </a:lnTo>
                  <a:lnTo>
                    <a:pt x="399288" y="124967"/>
                  </a:lnTo>
                  <a:lnTo>
                    <a:pt x="272796" y="25146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8709" y="1726692"/>
              <a:ext cx="399415" cy="251460"/>
            </a:xfrm>
            <a:custGeom>
              <a:avLst/>
              <a:gdLst/>
              <a:ahLst/>
              <a:cxnLst/>
              <a:rect l="l" t="t" r="r" b="b"/>
              <a:pathLst>
                <a:path w="399414" h="251460">
                  <a:moveTo>
                    <a:pt x="0" y="62483"/>
                  </a:moveTo>
                  <a:lnTo>
                    <a:pt x="272796" y="62483"/>
                  </a:lnTo>
                  <a:lnTo>
                    <a:pt x="272796" y="0"/>
                  </a:lnTo>
                  <a:lnTo>
                    <a:pt x="399288" y="124967"/>
                  </a:lnTo>
                  <a:lnTo>
                    <a:pt x="272796" y="251460"/>
                  </a:lnTo>
                  <a:lnTo>
                    <a:pt x="272796" y="188975"/>
                  </a:lnTo>
                  <a:lnTo>
                    <a:pt x="0" y="188975"/>
                  </a:lnTo>
                  <a:lnTo>
                    <a:pt x="0" y="62483"/>
                  </a:lnTo>
                  <a:close/>
                </a:path>
              </a:pathLst>
            </a:custGeom>
            <a:ln w="6096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56677" y="1726692"/>
              <a:ext cx="399415" cy="251460"/>
            </a:xfrm>
            <a:custGeom>
              <a:avLst/>
              <a:gdLst/>
              <a:ahLst/>
              <a:cxnLst/>
              <a:rect l="l" t="t" r="r" b="b"/>
              <a:pathLst>
                <a:path w="399414" h="251460">
                  <a:moveTo>
                    <a:pt x="272796" y="251460"/>
                  </a:moveTo>
                  <a:lnTo>
                    <a:pt x="272796" y="188975"/>
                  </a:lnTo>
                  <a:lnTo>
                    <a:pt x="0" y="188975"/>
                  </a:lnTo>
                  <a:lnTo>
                    <a:pt x="0" y="62483"/>
                  </a:lnTo>
                  <a:lnTo>
                    <a:pt x="272796" y="62483"/>
                  </a:lnTo>
                  <a:lnTo>
                    <a:pt x="272796" y="0"/>
                  </a:lnTo>
                  <a:lnTo>
                    <a:pt x="399288" y="124967"/>
                  </a:lnTo>
                  <a:lnTo>
                    <a:pt x="272796" y="25146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6677" y="1726692"/>
              <a:ext cx="399415" cy="251460"/>
            </a:xfrm>
            <a:custGeom>
              <a:avLst/>
              <a:gdLst/>
              <a:ahLst/>
              <a:cxnLst/>
              <a:rect l="l" t="t" r="r" b="b"/>
              <a:pathLst>
                <a:path w="399414" h="251460">
                  <a:moveTo>
                    <a:pt x="0" y="62483"/>
                  </a:moveTo>
                  <a:lnTo>
                    <a:pt x="272796" y="62483"/>
                  </a:lnTo>
                  <a:lnTo>
                    <a:pt x="272796" y="0"/>
                  </a:lnTo>
                  <a:lnTo>
                    <a:pt x="399288" y="124967"/>
                  </a:lnTo>
                  <a:lnTo>
                    <a:pt x="272796" y="251460"/>
                  </a:lnTo>
                  <a:lnTo>
                    <a:pt x="272796" y="188975"/>
                  </a:lnTo>
                  <a:lnTo>
                    <a:pt x="0" y="188975"/>
                  </a:lnTo>
                  <a:lnTo>
                    <a:pt x="0" y="62483"/>
                  </a:lnTo>
                  <a:close/>
                </a:path>
              </a:pathLst>
            </a:custGeom>
            <a:ln w="6096">
              <a:solidFill>
                <a:srgbClr val="2F52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5637" y="3049524"/>
              <a:ext cx="150876" cy="1066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83553" y="128320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3048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3048" y="3048"/>
                  </a:lnTo>
                  <a:lnTo>
                    <a:pt x="3048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79313" y="973278"/>
            <a:ext cx="1283335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866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Low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=</a:t>
            </a:r>
            <a:r>
              <a:rPr sz="9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7E7E7E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708660">
              <a:lnSpc>
                <a:spcPct val="100000"/>
              </a:lnSpc>
            </a:pP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Medium</a:t>
            </a:r>
            <a:r>
              <a:rPr sz="9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=</a:t>
            </a:r>
            <a:r>
              <a:rPr sz="9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7E7E7E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marL="708660">
              <a:lnSpc>
                <a:spcPct val="100000"/>
              </a:lnSpc>
            </a:pP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High = </a:t>
            </a:r>
            <a:r>
              <a:rPr sz="900" spc="-50" dirty="0">
                <a:solidFill>
                  <a:srgbClr val="7E7E7E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Cloud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Cover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1756" y="2087398"/>
            <a:ext cx="684530" cy="37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25499"/>
              </a:lnSpc>
              <a:spcBef>
                <a:spcPts val="100"/>
              </a:spcBef>
            </a:pPr>
            <a:r>
              <a:rPr sz="900" spc="-25" dirty="0">
                <a:latin typeface="Calibri"/>
                <a:cs typeface="Calibri"/>
              </a:rPr>
              <a:t>Temperature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25</a:t>
            </a:r>
            <a:r>
              <a:rPr sz="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5405" y="2381415"/>
            <a:ext cx="480059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>
              <a:lnSpc>
                <a:spcPct val="145600"/>
              </a:lnSpc>
              <a:spcBef>
                <a:spcPts val="100"/>
              </a:spcBef>
            </a:pPr>
            <a:r>
              <a:rPr sz="900" spc="-10" dirty="0">
                <a:latin typeface="Calibri"/>
                <a:cs typeface="Calibri"/>
              </a:rPr>
              <a:t>Humidity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70</a:t>
            </a:r>
            <a:r>
              <a:rPr sz="9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%</a:t>
            </a:r>
            <a:r>
              <a:rPr sz="9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0000"/>
                </a:solidFill>
                <a:latin typeface="Calibri"/>
                <a:cs typeface="Calibri"/>
              </a:rPr>
              <a:t>(RH)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05525" y="3009346"/>
            <a:ext cx="88709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mbria"/>
                <a:cs typeface="Cambria"/>
              </a:rPr>
              <a:t>𝑦</a:t>
            </a:r>
            <a:r>
              <a:rPr sz="900" spc="265" dirty="0">
                <a:latin typeface="Cambria"/>
                <a:cs typeface="Cambria"/>
              </a:rPr>
              <a:t> </a:t>
            </a:r>
            <a:r>
              <a:rPr sz="900" spc="165" dirty="0">
                <a:latin typeface="Cambria"/>
                <a:cs typeface="Cambria"/>
              </a:rPr>
              <a:t>=</a:t>
            </a:r>
            <a:r>
              <a:rPr sz="900" spc="250" dirty="0">
                <a:latin typeface="Cambria"/>
                <a:cs typeface="Cambria"/>
              </a:rPr>
              <a:t> </a:t>
            </a:r>
            <a:r>
              <a:rPr sz="900" dirty="0">
                <a:latin typeface="Cambria"/>
                <a:cs typeface="Cambria"/>
              </a:rPr>
              <a:t>𝑓</a:t>
            </a:r>
            <a:r>
              <a:rPr sz="900" spc="190" dirty="0">
                <a:latin typeface="Cambria"/>
                <a:cs typeface="Cambria"/>
              </a:rPr>
              <a:t> </a:t>
            </a:r>
            <a:r>
              <a:rPr sz="900" dirty="0">
                <a:latin typeface="Cambria"/>
                <a:cs typeface="Cambria"/>
              </a:rPr>
              <a:t>𝑋</a:t>
            </a:r>
            <a:r>
              <a:rPr sz="900" spc="405" dirty="0">
                <a:latin typeface="Cambria"/>
                <a:cs typeface="Cambria"/>
              </a:rPr>
              <a:t> </a:t>
            </a:r>
            <a:r>
              <a:rPr sz="900" spc="-50" dirty="0">
                <a:latin typeface="Cambria"/>
                <a:cs typeface="Cambria"/>
              </a:rPr>
              <a:t>?</a:t>
            </a:r>
            <a:endParaRPr sz="90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46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97" y="827151"/>
            <a:ext cx="5427345" cy="27305"/>
          </a:xfrm>
          <a:custGeom>
            <a:avLst/>
            <a:gdLst/>
            <a:ahLst/>
            <a:cxnLst/>
            <a:rect l="l" t="t" r="r" b="b"/>
            <a:pathLst>
              <a:path w="5427345" h="27305">
                <a:moveTo>
                  <a:pt x="4889601" y="18359"/>
                </a:moveTo>
                <a:lnTo>
                  <a:pt x="4719042" y="18359"/>
                </a:lnTo>
                <a:lnTo>
                  <a:pt x="4763163" y="17261"/>
                </a:lnTo>
                <a:lnTo>
                  <a:pt x="4802124" y="12573"/>
                </a:lnTo>
                <a:lnTo>
                  <a:pt x="4851280" y="4741"/>
                </a:lnTo>
                <a:lnTo>
                  <a:pt x="4900732" y="719"/>
                </a:lnTo>
                <a:lnTo>
                  <a:pt x="4949761" y="0"/>
                </a:lnTo>
                <a:lnTo>
                  <a:pt x="4997647" y="2074"/>
                </a:lnTo>
                <a:lnTo>
                  <a:pt x="5043671" y="6434"/>
                </a:lnTo>
                <a:lnTo>
                  <a:pt x="5087112" y="12573"/>
                </a:lnTo>
                <a:lnTo>
                  <a:pt x="5128651" y="16411"/>
                </a:lnTo>
                <a:lnTo>
                  <a:pt x="5166144" y="17547"/>
                </a:lnTo>
                <a:lnTo>
                  <a:pt x="4906926" y="17547"/>
                </a:lnTo>
                <a:lnTo>
                  <a:pt x="4889601" y="18359"/>
                </a:lnTo>
                <a:close/>
              </a:path>
              <a:path w="5427345" h="27305">
                <a:moveTo>
                  <a:pt x="2655056" y="14036"/>
                </a:moveTo>
                <a:lnTo>
                  <a:pt x="2125797" y="14036"/>
                </a:lnTo>
                <a:lnTo>
                  <a:pt x="2156460" y="12573"/>
                </a:lnTo>
                <a:lnTo>
                  <a:pt x="2178498" y="10666"/>
                </a:lnTo>
                <a:lnTo>
                  <a:pt x="2208702" y="9060"/>
                </a:lnTo>
                <a:lnTo>
                  <a:pt x="2246545" y="7831"/>
                </a:lnTo>
                <a:lnTo>
                  <a:pt x="2291500" y="7053"/>
                </a:lnTo>
                <a:lnTo>
                  <a:pt x="2343040" y="6803"/>
                </a:lnTo>
                <a:lnTo>
                  <a:pt x="2400638" y="7154"/>
                </a:lnTo>
                <a:lnTo>
                  <a:pt x="2531903" y="9964"/>
                </a:lnTo>
                <a:lnTo>
                  <a:pt x="2655056" y="14036"/>
                </a:lnTo>
                <a:close/>
              </a:path>
              <a:path w="5427345" h="27305">
                <a:moveTo>
                  <a:pt x="3841425" y="12673"/>
                </a:moveTo>
                <a:lnTo>
                  <a:pt x="3446821" y="12673"/>
                </a:lnTo>
                <a:lnTo>
                  <a:pt x="3707271" y="8847"/>
                </a:lnTo>
                <a:lnTo>
                  <a:pt x="3754067" y="9060"/>
                </a:lnTo>
                <a:lnTo>
                  <a:pt x="3798105" y="10214"/>
                </a:lnTo>
                <a:lnTo>
                  <a:pt x="3838956" y="12573"/>
                </a:lnTo>
                <a:lnTo>
                  <a:pt x="3841425" y="12673"/>
                </a:lnTo>
                <a:close/>
              </a:path>
              <a:path w="5427345" h="27305">
                <a:moveTo>
                  <a:pt x="4141041" y="14901"/>
                </a:moveTo>
                <a:lnTo>
                  <a:pt x="3896261" y="14901"/>
                </a:lnTo>
                <a:lnTo>
                  <a:pt x="3949417" y="13927"/>
                </a:lnTo>
                <a:lnTo>
                  <a:pt x="4043962" y="9186"/>
                </a:lnTo>
                <a:lnTo>
                  <a:pt x="4085688" y="8974"/>
                </a:lnTo>
                <a:lnTo>
                  <a:pt x="4123944" y="12573"/>
                </a:lnTo>
                <a:lnTo>
                  <a:pt x="4141041" y="14901"/>
                </a:lnTo>
                <a:close/>
              </a:path>
              <a:path w="5427345" h="27305">
                <a:moveTo>
                  <a:pt x="4557324" y="23385"/>
                </a:moveTo>
                <a:lnTo>
                  <a:pt x="4408970" y="19716"/>
                </a:lnTo>
                <a:lnTo>
                  <a:pt x="4337990" y="18149"/>
                </a:lnTo>
                <a:lnTo>
                  <a:pt x="4346864" y="17653"/>
                </a:lnTo>
                <a:lnTo>
                  <a:pt x="4408932" y="12573"/>
                </a:lnTo>
                <a:lnTo>
                  <a:pt x="4460393" y="9385"/>
                </a:lnTo>
                <a:lnTo>
                  <a:pt x="4513445" y="9358"/>
                </a:lnTo>
                <a:lnTo>
                  <a:pt x="4566960" y="11367"/>
                </a:lnTo>
                <a:lnTo>
                  <a:pt x="4670884" y="16993"/>
                </a:lnTo>
                <a:lnTo>
                  <a:pt x="4719042" y="18359"/>
                </a:lnTo>
                <a:lnTo>
                  <a:pt x="4889601" y="18359"/>
                </a:lnTo>
                <a:lnTo>
                  <a:pt x="4886639" y="18498"/>
                </a:lnTo>
                <a:lnTo>
                  <a:pt x="4882595" y="18937"/>
                </a:lnTo>
                <a:lnTo>
                  <a:pt x="4668646" y="18937"/>
                </a:lnTo>
                <a:lnTo>
                  <a:pt x="4626864" y="21717"/>
                </a:lnTo>
                <a:lnTo>
                  <a:pt x="4598303" y="23322"/>
                </a:lnTo>
                <a:lnTo>
                  <a:pt x="4557324" y="23385"/>
                </a:lnTo>
                <a:close/>
              </a:path>
              <a:path w="5427345" h="27305">
                <a:moveTo>
                  <a:pt x="306980" y="14478"/>
                </a:moveTo>
                <a:lnTo>
                  <a:pt x="62279" y="14478"/>
                </a:lnTo>
                <a:lnTo>
                  <a:pt x="116219" y="13589"/>
                </a:lnTo>
                <a:lnTo>
                  <a:pt x="206360" y="9525"/>
                </a:lnTo>
                <a:lnTo>
                  <a:pt x="246203" y="9398"/>
                </a:lnTo>
                <a:lnTo>
                  <a:pt x="306980" y="14478"/>
                </a:lnTo>
                <a:close/>
              </a:path>
              <a:path w="5427345" h="27305">
                <a:moveTo>
                  <a:pt x="2712137" y="15207"/>
                </a:moveTo>
                <a:lnTo>
                  <a:pt x="1823958" y="15207"/>
                </a:lnTo>
                <a:lnTo>
                  <a:pt x="1877555" y="14680"/>
                </a:lnTo>
                <a:lnTo>
                  <a:pt x="1997964" y="9646"/>
                </a:lnTo>
                <a:lnTo>
                  <a:pt x="2051669" y="10378"/>
                </a:lnTo>
                <a:lnTo>
                  <a:pt x="2125797" y="14036"/>
                </a:lnTo>
                <a:lnTo>
                  <a:pt x="2655056" y="14036"/>
                </a:lnTo>
                <a:lnTo>
                  <a:pt x="2672111" y="14529"/>
                </a:lnTo>
                <a:lnTo>
                  <a:pt x="2712137" y="15207"/>
                </a:lnTo>
                <a:close/>
              </a:path>
              <a:path w="5427345" h="27305">
                <a:moveTo>
                  <a:pt x="1446445" y="15959"/>
                </a:moveTo>
                <a:lnTo>
                  <a:pt x="1394911" y="15959"/>
                </a:lnTo>
                <a:lnTo>
                  <a:pt x="1437061" y="15536"/>
                </a:lnTo>
                <a:lnTo>
                  <a:pt x="1510804" y="10465"/>
                </a:lnTo>
                <a:lnTo>
                  <a:pt x="1552209" y="9938"/>
                </a:lnTo>
                <a:lnTo>
                  <a:pt x="1600538" y="10541"/>
                </a:lnTo>
                <a:lnTo>
                  <a:pt x="1767501" y="14605"/>
                </a:lnTo>
                <a:lnTo>
                  <a:pt x="1823958" y="15207"/>
                </a:lnTo>
                <a:lnTo>
                  <a:pt x="2712137" y="15207"/>
                </a:lnTo>
                <a:lnTo>
                  <a:pt x="2716897" y="15287"/>
                </a:lnTo>
                <a:lnTo>
                  <a:pt x="1514361" y="15287"/>
                </a:lnTo>
                <a:lnTo>
                  <a:pt x="1454038" y="15716"/>
                </a:lnTo>
                <a:lnTo>
                  <a:pt x="1446445" y="15959"/>
                </a:lnTo>
                <a:close/>
              </a:path>
              <a:path w="5427345" h="27305">
                <a:moveTo>
                  <a:pt x="3846648" y="12885"/>
                </a:moveTo>
                <a:lnTo>
                  <a:pt x="3119494" y="12885"/>
                </a:lnTo>
                <a:lnTo>
                  <a:pt x="3298817" y="11501"/>
                </a:lnTo>
                <a:lnTo>
                  <a:pt x="3841425" y="12673"/>
                </a:lnTo>
                <a:lnTo>
                  <a:pt x="3846648" y="12885"/>
                </a:lnTo>
                <a:close/>
              </a:path>
              <a:path w="5427345" h="27305">
                <a:moveTo>
                  <a:pt x="1322463" y="13905"/>
                </a:moveTo>
                <a:lnTo>
                  <a:pt x="1120930" y="13905"/>
                </a:lnTo>
                <a:lnTo>
                  <a:pt x="1193292" y="12573"/>
                </a:lnTo>
                <a:lnTo>
                  <a:pt x="1251020" y="12149"/>
                </a:lnTo>
                <a:lnTo>
                  <a:pt x="1303076" y="13250"/>
                </a:lnTo>
                <a:lnTo>
                  <a:pt x="1322463" y="13905"/>
                </a:lnTo>
                <a:close/>
              </a:path>
              <a:path w="5427345" h="27305">
                <a:moveTo>
                  <a:pt x="4146325" y="15621"/>
                </a:moveTo>
                <a:lnTo>
                  <a:pt x="2774526" y="15621"/>
                </a:lnTo>
                <a:lnTo>
                  <a:pt x="2990395" y="12422"/>
                </a:lnTo>
                <a:lnTo>
                  <a:pt x="3846648" y="12885"/>
                </a:lnTo>
                <a:lnTo>
                  <a:pt x="3896261" y="14901"/>
                </a:lnTo>
                <a:lnTo>
                  <a:pt x="4141041" y="14901"/>
                </a:lnTo>
                <a:lnTo>
                  <a:pt x="4146325" y="15621"/>
                </a:lnTo>
                <a:close/>
              </a:path>
              <a:path w="5427345" h="27305">
                <a:moveTo>
                  <a:pt x="51651" y="23236"/>
                </a:moveTo>
                <a:lnTo>
                  <a:pt x="0" y="21717"/>
                </a:lnTo>
                <a:lnTo>
                  <a:pt x="0" y="12573"/>
                </a:lnTo>
                <a:lnTo>
                  <a:pt x="62279" y="14478"/>
                </a:lnTo>
                <a:lnTo>
                  <a:pt x="306980" y="14478"/>
                </a:lnTo>
                <a:lnTo>
                  <a:pt x="334470" y="16859"/>
                </a:lnTo>
                <a:lnTo>
                  <a:pt x="1418384" y="16859"/>
                </a:lnTo>
                <a:lnTo>
                  <a:pt x="1391644" y="17716"/>
                </a:lnTo>
                <a:lnTo>
                  <a:pt x="1369245" y="19145"/>
                </a:lnTo>
                <a:lnTo>
                  <a:pt x="855130" y="19145"/>
                </a:lnTo>
                <a:lnTo>
                  <a:pt x="827408" y="19450"/>
                </a:lnTo>
                <a:lnTo>
                  <a:pt x="285183" y="19450"/>
                </a:lnTo>
                <a:lnTo>
                  <a:pt x="270863" y="19717"/>
                </a:lnTo>
                <a:lnTo>
                  <a:pt x="110714" y="23049"/>
                </a:lnTo>
                <a:lnTo>
                  <a:pt x="51651" y="23236"/>
                </a:lnTo>
                <a:close/>
              </a:path>
              <a:path w="5427345" h="27305">
                <a:moveTo>
                  <a:pt x="1418384" y="16859"/>
                </a:moveTo>
                <a:lnTo>
                  <a:pt x="334470" y="16859"/>
                </a:lnTo>
                <a:lnTo>
                  <a:pt x="373380" y="16002"/>
                </a:lnTo>
                <a:lnTo>
                  <a:pt x="412289" y="13430"/>
                </a:lnTo>
                <a:lnTo>
                  <a:pt x="461772" y="12573"/>
                </a:lnTo>
                <a:lnTo>
                  <a:pt x="1047512" y="13250"/>
                </a:lnTo>
                <a:lnTo>
                  <a:pt x="1096800" y="13852"/>
                </a:lnTo>
                <a:lnTo>
                  <a:pt x="1322463" y="13905"/>
                </a:lnTo>
                <a:lnTo>
                  <a:pt x="1394911" y="15959"/>
                </a:lnTo>
                <a:lnTo>
                  <a:pt x="1446445" y="15959"/>
                </a:lnTo>
                <a:lnTo>
                  <a:pt x="1418384" y="16859"/>
                </a:lnTo>
                <a:close/>
              </a:path>
              <a:path w="5427345" h="27305">
                <a:moveTo>
                  <a:pt x="1047512" y="13250"/>
                </a:moveTo>
                <a:lnTo>
                  <a:pt x="565008" y="13250"/>
                </a:lnTo>
                <a:lnTo>
                  <a:pt x="908304" y="12573"/>
                </a:lnTo>
                <a:lnTo>
                  <a:pt x="1047512" y="13250"/>
                </a:lnTo>
                <a:close/>
              </a:path>
              <a:path w="5427345" h="27305">
                <a:moveTo>
                  <a:pt x="5426964" y="17904"/>
                </a:moveTo>
                <a:lnTo>
                  <a:pt x="5177947" y="17904"/>
                </a:lnTo>
                <a:lnTo>
                  <a:pt x="5231749" y="17691"/>
                </a:lnTo>
                <a:lnTo>
                  <a:pt x="5387664" y="13212"/>
                </a:lnTo>
                <a:lnTo>
                  <a:pt x="5426964" y="12573"/>
                </a:lnTo>
                <a:lnTo>
                  <a:pt x="5426964" y="17904"/>
                </a:lnTo>
                <a:close/>
              </a:path>
              <a:path w="5427345" h="27305">
                <a:moveTo>
                  <a:pt x="1849063" y="24131"/>
                </a:moveTo>
                <a:lnTo>
                  <a:pt x="1799819" y="23692"/>
                </a:lnTo>
                <a:lnTo>
                  <a:pt x="1723644" y="21717"/>
                </a:lnTo>
                <a:lnTo>
                  <a:pt x="1677956" y="19716"/>
                </a:lnTo>
                <a:lnTo>
                  <a:pt x="1621792" y="17430"/>
                </a:lnTo>
                <a:lnTo>
                  <a:pt x="1570863" y="16002"/>
                </a:lnTo>
                <a:lnTo>
                  <a:pt x="1514361" y="15287"/>
                </a:lnTo>
                <a:lnTo>
                  <a:pt x="2716897" y="15287"/>
                </a:lnTo>
                <a:lnTo>
                  <a:pt x="2727702" y="15470"/>
                </a:lnTo>
                <a:lnTo>
                  <a:pt x="4146325" y="15621"/>
                </a:lnTo>
                <a:lnTo>
                  <a:pt x="4157516" y="17145"/>
                </a:lnTo>
                <a:lnTo>
                  <a:pt x="2154936" y="17145"/>
                </a:lnTo>
                <a:lnTo>
                  <a:pt x="2096393" y="17430"/>
                </a:lnTo>
                <a:lnTo>
                  <a:pt x="2040921" y="18288"/>
                </a:lnTo>
                <a:lnTo>
                  <a:pt x="1992149" y="19717"/>
                </a:lnTo>
                <a:lnTo>
                  <a:pt x="1953768" y="21717"/>
                </a:lnTo>
                <a:lnTo>
                  <a:pt x="1901452" y="23618"/>
                </a:lnTo>
                <a:lnTo>
                  <a:pt x="1849063" y="24131"/>
                </a:lnTo>
                <a:close/>
              </a:path>
              <a:path w="5427345" h="27305">
                <a:moveTo>
                  <a:pt x="2446702" y="25008"/>
                </a:moveTo>
                <a:lnTo>
                  <a:pt x="2412601" y="25008"/>
                </a:lnTo>
                <a:lnTo>
                  <a:pt x="2383328" y="23911"/>
                </a:lnTo>
                <a:lnTo>
                  <a:pt x="2312562" y="19716"/>
                </a:lnTo>
                <a:lnTo>
                  <a:pt x="2266664" y="18288"/>
                </a:lnTo>
                <a:lnTo>
                  <a:pt x="2212907" y="17430"/>
                </a:lnTo>
                <a:lnTo>
                  <a:pt x="2154936" y="17145"/>
                </a:lnTo>
                <a:lnTo>
                  <a:pt x="4157516" y="17145"/>
                </a:lnTo>
                <a:lnTo>
                  <a:pt x="4161246" y="17653"/>
                </a:lnTo>
                <a:lnTo>
                  <a:pt x="4162072" y="17716"/>
                </a:lnTo>
                <a:lnTo>
                  <a:pt x="3003042" y="17716"/>
                </a:lnTo>
                <a:lnTo>
                  <a:pt x="2959560" y="19359"/>
                </a:lnTo>
                <a:lnTo>
                  <a:pt x="2943446" y="20250"/>
                </a:lnTo>
                <a:lnTo>
                  <a:pt x="2706575" y="20250"/>
                </a:lnTo>
                <a:lnTo>
                  <a:pt x="2644775" y="20437"/>
                </a:lnTo>
                <a:lnTo>
                  <a:pt x="2446702" y="25008"/>
                </a:lnTo>
                <a:close/>
              </a:path>
              <a:path w="5427345" h="27305">
                <a:moveTo>
                  <a:pt x="5284473" y="23458"/>
                </a:moveTo>
                <a:lnTo>
                  <a:pt x="5033771" y="21717"/>
                </a:lnTo>
                <a:lnTo>
                  <a:pt x="4968276" y="19815"/>
                </a:lnTo>
                <a:lnTo>
                  <a:pt x="4930066" y="18205"/>
                </a:lnTo>
                <a:lnTo>
                  <a:pt x="4906926" y="17547"/>
                </a:lnTo>
                <a:lnTo>
                  <a:pt x="5166144" y="17547"/>
                </a:lnTo>
                <a:lnTo>
                  <a:pt x="5177947" y="17904"/>
                </a:lnTo>
                <a:lnTo>
                  <a:pt x="5426964" y="17904"/>
                </a:lnTo>
                <a:lnTo>
                  <a:pt x="5426964" y="21717"/>
                </a:lnTo>
                <a:lnTo>
                  <a:pt x="5332738" y="23217"/>
                </a:lnTo>
                <a:lnTo>
                  <a:pt x="5284473" y="23458"/>
                </a:lnTo>
                <a:close/>
              </a:path>
              <a:path w="5427345" h="27305">
                <a:moveTo>
                  <a:pt x="4244149" y="21717"/>
                </a:moveTo>
                <a:lnTo>
                  <a:pt x="4200877" y="20701"/>
                </a:lnTo>
                <a:lnTo>
                  <a:pt x="4197333" y="20428"/>
                </a:lnTo>
                <a:lnTo>
                  <a:pt x="4221367" y="18756"/>
                </a:lnTo>
                <a:lnTo>
                  <a:pt x="4272844" y="17678"/>
                </a:lnTo>
                <a:lnTo>
                  <a:pt x="4330192" y="17991"/>
                </a:lnTo>
                <a:lnTo>
                  <a:pt x="4337990" y="18149"/>
                </a:lnTo>
                <a:lnTo>
                  <a:pt x="4292374" y="20701"/>
                </a:lnTo>
                <a:lnTo>
                  <a:pt x="4244149" y="21717"/>
                </a:lnTo>
                <a:close/>
              </a:path>
              <a:path w="5427345" h="27305">
                <a:moveTo>
                  <a:pt x="3137606" y="24931"/>
                </a:moveTo>
                <a:lnTo>
                  <a:pt x="3077431" y="20428"/>
                </a:lnTo>
                <a:lnTo>
                  <a:pt x="3047666" y="18073"/>
                </a:lnTo>
                <a:lnTo>
                  <a:pt x="3003042" y="17716"/>
                </a:lnTo>
                <a:lnTo>
                  <a:pt x="4162072" y="17716"/>
                </a:lnTo>
                <a:lnTo>
                  <a:pt x="4188091" y="19717"/>
                </a:lnTo>
                <a:lnTo>
                  <a:pt x="3505999" y="19717"/>
                </a:lnTo>
                <a:lnTo>
                  <a:pt x="3268980" y="21717"/>
                </a:lnTo>
                <a:lnTo>
                  <a:pt x="3220807" y="22788"/>
                </a:lnTo>
                <a:lnTo>
                  <a:pt x="3178492" y="24574"/>
                </a:lnTo>
                <a:lnTo>
                  <a:pt x="3137606" y="24931"/>
                </a:lnTo>
                <a:close/>
              </a:path>
              <a:path w="5427345" h="27305">
                <a:moveTo>
                  <a:pt x="4814474" y="23765"/>
                </a:moveTo>
                <a:lnTo>
                  <a:pt x="4766328" y="22375"/>
                </a:lnTo>
                <a:lnTo>
                  <a:pt x="4716426" y="19961"/>
                </a:lnTo>
                <a:lnTo>
                  <a:pt x="4668646" y="18937"/>
                </a:lnTo>
                <a:lnTo>
                  <a:pt x="4882595" y="18937"/>
                </a:lnTo>
                <a:lnTo>
                  <a:pt x="4856988" y="21717"/>
                </a:lnTo>
                <a:lnTo>
                  <a:pt x="4814474" y="23765"/>
                </a:lnTo>
                <a:close/>
              </a:path>
              <a:path w="5427345" h="27305">
                <a:moveTo>
                  <a:pt x="1123333" y="22717"/>
                </a:moveTo>
                <a:lnTo>
                  <a:pt x="1080444" y="22574"/>
                </a:lnTo>
                <a:lnTo>
                  <a:pt x="920774" y="19716"/>
                </a:lnTo>
                <a:lnTo>
                  <a:pt x="855130" y="19145"/>
                </a:lnTo>
                <a:lnTo>
                  <a:pt x="1369245" y="19145"/>
                </a:lnTo>
                <a:lnTo>
                  <a:pt x="1338102" y="21131"/>
                </a:lnTo>
                <a:lnTo>
                  <a:pt x="1178917" y="21131"/>
                </a:lnTo>
                <a:lnTo>
                  <a:pt x="1123333" y="22717"/>
                </a:lnTo>
                <a:close/>
              </a:path>
              <a:path w="5427345" h="27305">
                <a:moveTo>
                  <a:pt x="388024" y="24288"/>
                </a:moveTo>
                <a:lnTo>
                  <a:pt x="352044" y="21717"/>
                </a:lnTo>
                <a:lnTo>
                  <a:pt x="326704" y="19637"/>
                </a:lnTo>
                <a:lnTo>
                  <a:pt x="285183" y="19450"/>
                </a:lnTo>
                <a:lnTo>
                  <a:pt x="827408" y="19450"/>
                </a:lnTo>
                <a:lnTo>
                  <a:pt x="803293" y="19717"/>
                </a:lnTo>
                <a:lnTo>
                  <a:pt x="760475" y="21717"/>
                </a:lnTo>
                <a:lnTo>
                  <a:pt x="528828" y="21717"/>
                </a:lnTo>
                <a:lnTo>
                  <a:pt x="483417" y="22574"/>
                </a:lnTo>
                <a:lnTo>
                  <a:pt x="434149" y="24003"/>
                </a:lnTo>
                <a:lnTo>
                  <a:pt x="388024" y="24288"/>
                </a:lnTo>
                <a:close/>
              </a:path>
              <a:path w="5427345" h="27305">
                <a:moveTo>
                  <a:pt x="3664220" y="23033"/>
                </a:moveTo>
                <a:lnTo>
                  <a:pt x="3559215" y="20277"/>
                </a:lnTo>
                <a:lnTo>
                  <a:pt x="3505999" y="19717"/>
                </a:lnTo>
                <a:lnTo>
                  <a:pt x="4188091" y="19717"/>
                </a:lnTo>
                <a:lnTo>
                  <a:pt x="4196967" y="20400"/>
                </a:lnTo>
                <a:lnTo>
                  <a:pt x="3782836" y="20400"/>
                </a:lnTo>
                <a:lnTo>
                  <a:pt x="3741493" y="21058"/>
                </a:lnTo>
                <a:lnTo>
                  <a:pt x="3705197" y="22375"/>
                </a:lnTo>
                <a:lnTo>
                  <a:pt x="3664220" y="23033"/>
                </a:lnTo>
                <a:close/>
              </a:path>
              <a:path w="5427345" h="27305">
                <a:moveTo>
                  <a:pt x="2888993" y="22436"/>
                </a:moveTo>
                <a:lnTo>
                  <a:pt x="2706575" y="20250"/>
                </a:lnTo>
                <a:lnTo>
                  <a:pt x="2943446" y="20250"/>
                </a:lnTo>
                <a:lnTo>
                  <a:pt x="2916935" y="21717"/>
                </a:lnTo>
                <a:lnTo>
                  <a:pt x="2888993" y="22436"/>
                </a:lnTo>
                <a:close/>
              </a:path>
              <a:path w="5427345" h="27305">
                <a:moveTo>
                  <a:pt x="4033850" y="27155"/>
                </a:moveTo>
                <a:lnTo>
                  <a:pt x="3985033" y="26355"/>
                </a:lnTo>
                <a:lnTo>
                  <a:pt x="3782836" y="20400"/>
                </a:lnTo>
                <a:lnTo>
                  <a:pt x="4196967" y="20400"/>
                </a:lnTo>
                <a:lnTo>
                  <a:pt x="4197333" y="20428"/>
                </a:lnTo>
                <a:lnTo>
                  <a:pt x="4130871" y="25235"/>
                </a:lnTo>
                <a:lnTo>
                  <a:pt x="4082507" y="26915"/>
                </a:lnTo>
                <a:lnTo>
                  <a:pt x="4033850" y="27155"/>
                </a:lnTo>
                <a:close/>
              </a:path>
              <a:path w="5427345" h="27305">
                <a:moveTo>
                  <a:pt x="1253203" y="25959"/>
                </a:moveTo>
                <a:lnTo>
                  <a:pt x="1213250" y="25667"/>
                </a:lnTo>
                <a:lnTo>
                  <a:pt x="1193518" y="23236"/>
                </a:lnTo>
                <a:lnTo>
                  <a:pt x="1178917" y="21131"/>
                </a:lnTo>
                <a:lnTo>
                  <a:pt x="1338102" y="21131"/>
                </a:lnTo>
                <a:lnTo>
                  <a:pt x="1277928" y="24574"/>
                </a:lnTo>
                <a:lnTo>
                  <a:pt x="1253203" y="25959"/>
                </a:lnTo>
                <a:close/>
              </a:path>
              <a:path w="5427345" h="27305">
                <a:moveTo>
                  <a:pt x="651284" y="24569"/>
                </a:moveTo>
                <a:lnTo>
                  <a:pt x="564331" y="21863"/>
                </a:lnTo>
                <a:lnTo>
                  <a:pt x="528828" y="21717"/>
                </a:lnTo>
                <a:lnTo>
                  <a:pt x="760475" y="21717"/>
                </a:lnTo>
                <a:lnTo>
                  <a:pt x="703027" y="24496"/>
                </a:lnTo>
                <a:lnTo>
                  <a:pt x="651284" y="24569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195" y="299738"/>
            <a:ext cx="3041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/>
              <a:t>Steps</a:t>
            </a:r>
            <a:r>
              <a:rPr sz="2200" spc="-60" dirty="0"/>
              <a:t> </a:t>
            </a:r>
            <a:r>
              <a:rPr sz="2200" spc="-10" dirty="0"/>
              <a:t>of</a:t>
            </a:r>
            <a:r>
              <a:rPr sz="2200" spc="-90" dirty="0"/>
              <a:t> </a:t>
            </a:r>
            <a:r>
              <a:rPr sz="2200" spc="-65" dirty="0"/>
              <a:t>Building</a:t>
            </a:r>
            <a:r>
              <a:rPr sz="2200" spc="-80" dirty="0"/>
              <a:t> </a:t>
            </a:r>
            <a:r>
              <a:rPr sz="2200" spc="-30" dirty="0"/>
              <a:t>ML</a:t>
            </a:r>
            <a:r>
              <a:rPr sz="2200" spc="-60" dirty="0"/>
              <a:t> </a:t>
            </a:r>
            <a:r>
              <a:rPr sz="2200" spc="-20" dirty="0"/>
              <a:t>Model</a:t>
            </a:r>
            <a:endParaRPr sz="2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30" y="818558"/>
            <a:ext cx="5775960" cy="25784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5953" y="1105916"/>
            <a:ext cx="80772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dirty="0">
                <a:solidFill>
                  <a:srgbClr val="FFFFFF"/>
                </a:solidFill>
                <a:latin typeface="Calibri"/>
                <a:cs typeface="Calibri"/>
              </a:rPr>
              <a:t>Acquire</a:t>
            </a:r>
            <a:r>
              <a:rPr sz="11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1381" y="1803949"/>
            <a:ext cx="819150" cy="361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8575">
              <a:lnSpc>
                <a:spcPts val="1260"/>
              </a:lnSpc>
              <a:spcBef>
                <a:spcPts val="240"/>
              </a:spcBef>
            </a:pPr>
            <a:r>
              <a:rPr sz="1150" b="1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1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150" b="1" dirty="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sz="11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249" y="2579583"/>
            <a:ext cx="643255" cy="361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200" marR="5080" indent="-64135">
              <a:lnSpc>
                <a:spcPts val="1260"/>
              </a:lnSpc>
              <a:spcBef>
                <a:spcPts val="240"/>
              </a:spcBef>
            </a:pP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Calibri"/>
                <a:cs typeface="Calibri"/>
              </a:rPr>
              <a:t>ML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80201" y="2660396"/>
            <a:ext cx="73406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Train Model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7905" y="1803949"/>
            <a:ext cx="901065" cy="361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30504" marR="5080" indent="-218440">
              <a:lnSpc>
                <a:spcPts val="1260"/>
              </a:lnSpc>
              <a:spcBef>
                <a:spcPts val="240"/>
              </a:spcBef>
            </a:pP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2769" y="945896"/>
            <a:ext cx="790575" cy="5213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065" marR="5080" indent="-1270" algn="ctr">
              <a:lnSpc>
                <a:spcPts val="1260"/>
              </a:lnSpc>
              <a:spcBef>
                <a:spcPts val="240"/>
              </a:spcBef>
            </a:pP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Evaluate Model Performance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9463" y="1105916"/>
            <a:ext cx="73215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Tune</a:t>
            </a:r>
            <a:r>
              <a:rPr sz="11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5437" y="1723136"/>
            <a:ext cx="859790" cy="5213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lnSpc>
                <a:spcPts val="1260"/>
              </a:lnSpc>
              <a:spcBef>
                <a:spcPts val="240"/>
              </a:spcBef>
            </a:pPr>
            <a:r>
              <a:rPr sz="115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11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9164" y="2660396"/>
            <a:ext cx="5143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3724" y="1124137"/>
            <a:ext cx="62547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 algn="just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7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7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7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498" y="3018469"/>
            <a:ext cx="713105" cy="344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5B9AD4"/>
                </a:solidFill>
                <a:latin typeface="Calibri"/>
                <a:cs typeface="Calibri"/>
              </a:rPr>
              <a:t>Feedback</a:t>
            </a:r>
            <a:r>
              <a:rPr sz="700" spc="-40" dirty="0">
                <a:solidFill>
                  <a:srgbClr val="5B9AD4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5B9AD4"/>
                </a:solidFill>
                <a:latin typeface="Calibri"/>
                <a:cs typeface="Calibri"/>
              </a:rPr>
              <a:t>and</a:t>
            </a:r>
            <a:r>
              <a:rPr sz="700" spc="500" dirty="0">
                <a:solidFill>
                  <a:srgbClr val="5B9AD4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5B9AD4"/>
                </a:solidFill>
                <a:latin typeface="Calibri"/>
                <a:cs typeface="Calibri"/>
              </a:rPr>
              <a:t>Additional</a:t>
            </a:r>
            <a:r>
              <a:rPr sz="700" spc="-25" dirty="0">
                <a:solidFill>
                  <a:srgbClr val="5B9AD4"/>
                </a:solidFill>
                <a:latin typeface="Calibri"/>
                <a:cs typeface="Calibri"/>
              </a:rPr>
              <a:t> </a:t>
            </a:r>
            <a:r>
              <a:rPr sz="700" spc="-20" dirty="0">
                <a:solidFill>
                  <a:srgbClr val="5B9AD4"/>
                </a:solidFill>
                <a:latin typeface="Calibri"/>
                <a:cs typeface="Calibri"/>
              </a:rPr>
              <a:t>Data</a:t>
            </a:r>
            <a:r>
              <a:rPr sz="700" spc="500" dirty="0">
                <a:solidFill>
                  <a:srgbClr val="5B9AD4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5B9AD4"/>
                </a:solidFill>
                <a:latin typeface="Calibri"/>
                <a:cs typeface="Calibri"/>
              </a:rPr>
              <a:t>(After</a:t>
            </a:r>
            <a:r>
              <a:rPr sz="700" spc="-35" dirty="0">
                <a:solidFill>
                  <a:srgbClr val="5B9AD4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5B9AD4"/>
                </a:solidFill>
                <a:latin typeface="Calibri"/>
                <a:cs typeface="Calibri"/>
              </a:rPr>
              <a:t>deployment)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48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65777" y="725660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Introduction</a:t>
            </a:r>
            <a:endParaRPr lang="en-US" sz="2933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649949"/>
            <a:ext cx="3403600" cy="1083726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9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15339" y="600075"/>
          <a:ext cx="3694113" cy="1747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54000" y="295275"/>
            <a:ext cx="5486400" cy="60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buNone/>
            </a:pPr>
            <a:r>
              <a:rPr lang="en-US" sz="1867" dirty="0">
                <a:solidFill>
                  <a:prstClr val="black"/>
                </a:solidFill>
                <a:latin typeface="Calibri"/>
              </a:rPr>
              <a:t>Housing price prediction.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933" y="1152111"/>
            <a:ext cx="73956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Price ($) </a:t>
            </a:r>
          </a:p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 1000’s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6204" y="2332127"/>
            <a:ext cx="94436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Size in feet</a:t>
            </a:r>
            <a:r>
              <a:rPr lang="en-US" sz="1200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00400" y="2727572"/>
            <a:ext cx="2743200" cy="60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buNone/>
            </a:pPr>
            <a:r>
              <a:rPr lang="en-US" sz="1600" u="sng" dirty="0">
                <a:solidFill>
                  <a:prstClr val="black"/>
                </a:solidFill>
                <a:latin typeface="Calibri"/>
              </a:rPr>
              <a:t>Regression: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Predict continuous valued output (price)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4000" y="2727572"/>
            <a:ext cx="2743200" cy="609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buNone/>
            </a:pPr>
            <a:r>
              <a:rPr lang="en-US" sz="1600" u="sng" dirty="0">
                <a:solidFill>
                  <a:prstClr val="black"/>
                </a:solidFill>
                <a:latin typeface="Calibri"/>
              </a:rPr>
              <a:t>Supervised Learning</a:t>
            </a:r>
          </a:p>
          <a:p>
            <a:pPr marL="228611" indent="-228611" defTabSz="609630">
              <a:buNone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“right answers” given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997200" y="2784475"/>
            <a:ext cx="0" cy="71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4960" y="753255"/>
              <a:ext cx="5498640" cy="258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600" y="743895"/>
                <a:ext cx="5517360" cy="2603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96875"/>
            <a:ext cx="5486400" cy="22629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buNone/>
            </a:pPr>
            <a:r>
              <a:rPr lang="en-US" sz="2133">
                <a:solidFill>
                  <a:prstClr val="black"/>
                </a:solidFill>
                <a:latin typeface="Calibri"/>
              </a:rPr>
              <a:t>Breast cancer (malignant, benign)</a:t>
            </a:r>
            <a:endParaRPr lang="en-US" sz="2133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882938"/>
            <a:ext cx="1432296" cy="162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09630">
              <a:buNone/>
            </a:pPr>
            <a:r>
              <a:rPr lang="en-US" sz="1600" u="sng" dirty="0">
                <a:solidFill>
                  <a:prstClr val="black"/>
                </a:solidFill>
                <a:latin typeface="Calibri"/>
              </a:rPr>
              <a:t>Classification</a:t>
            </a:r>
          </a:p>
          <a:p>
            <a:pPr marL="0" indent="0" defTabSz="609630">
              <a:buNone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Discrete valued output (0 or 1)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21200" y="939841"/>
            <a:ext cx="0" cy="1568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163782" y="809378"/>
            <a:ext cx="1" cy="131469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71584" y="1819275"/>
            <a:ext cx="329721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66800" y="1158875"/>
            <a:ext cx="1778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69935" y="2733675"/>
            <a:ext cx="329886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97" y="1373037"/>
            <a:ext cx="88697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Malignant?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367" y="1049359"/>
            <a:ext cx="404278" cy="25654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067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1(Y)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3948" y="1711006"/>
            <a:ext cx="425117" cy="25654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067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0(N)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56833" y="1928654"/>
            <a:ext cx="86414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Tumor Size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6833" y="2843054"/>
            <a:ext cx="86414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Tumor Size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2160" y="896295"/>
              <a:ext cx="5765280" cy="222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800" y="886935"/>
                <a:ext cx="5784000" cy="22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2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50709" y="1954741"/>
            <a:ext cx="436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both as classification problems.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0709" y="2259541"/>
            <a:ext cx="5192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problem 1 as a classification problem, problem 2 as a regression problem.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0709" y="2564341"/>
            <a:ext cx="508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problem 1 as a regression problem, problem 2 as a classification problem.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0709" y="2880431"/>
            <a:ext cx="436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both as regression problems.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193675"/>
            <a:ext cx="557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You’re running a company, and you want to develop learning algorithms to address each of two problems.</a:t>
            </a:r>
          </a:p>
          <a:p>
            <a:pPr algn="l" defTabSz="609630" rtl="0"/>
            <a:endParaRPr lang="en-US" sz="12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 1: You have a large inventory of identical items.  You want to predict how many of these items will sell over the next 3 months.</a:t>
            </a: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 2: You’d like software to examine individual customer accounts, and for each account decide if it has been hacked/compromised. </a:t>
            </a:r>
          </a:p>
          <a:p>
            <a:pPr algn="l" defTabSz="609630" rtl="0"/>
            <a:endParaRPr lang="en-US" sz="12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Should you treat these as classification or as regression problems? </a:t>
            </a:r>
          </a:p>
        </p:txBody>
      </p:sp>
    </p:spTree>
    <p:extLst>
      <p:ext uri="{BB962C8B-B14F-4D97-AF65-F5344CB8AC3E}">
        <p14:creationId xmlns:p14="http://schemas.microsoft.com/office/powerpoint/2010/main" val="182542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50709" y="1954741"/>
            <a:ext cx="436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both as classification problems.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0709" y="2259541"/>
            <a:ext cx="5192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problem 1 as a classification problem, problem 2 as a regression problem.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0709" y="2564341"/>
            <a:ext cx="508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problem 1 as a regression problem, problem 2 as a classification problem.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0709" y="2880431"/>
            <a:ext cx="436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Treat both as regression problems.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193675"/>
            <a:ext cx="557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You’re running a company, and you want to develop learning algorithms to address each of two problems.</a:t>
            </a:r>
          </a:p>
          <a:p>
            <a:pPr algn="l" defTabSz="609630" rtl="0"/>
            <a:endParaRPr lang="en-US" sz="12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 1: You have a large inventory of identical items.  You want to predict how many of these items will sell over the next 3 months.</a:t>
            </a: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Problem 2: You’d like software to examine individual customer accounts, and for each account decide if it has been hacked/compromised. </a:t>
            </a:r>
          </a:p>
          <a:p>
            <a:pPr algn="l" defTabSz="609630" rtl="0"/>
            <a:endParaRPr lang="en-US" sz="12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Should you treat these as classification or as regression problems?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440" y="553095"/>
              <a:ext cx="5569920" cy="218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80" y="543735"/>
                <a:ext cx="5588640" cy="22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98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95" y="151149"/>
            <a:ext cx="206057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b="0" spc="-10" dirty="0">
                <a:latin typeface="Calibri"/>
                <a:cs typeface="Calibri"/>
              </a:rPr>
              <a:t>Machine</a:t>
            </a:r>
            <a:r>
              <a:rPr sz="2200" b="0" spc="-7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Learning </a:t>
            </a:r>
            <a:r>
              <a:rPr sz="2200" b="0" dirty="0">
                <a:latin typeface="Calibri"/>
                <a:cs typeface="Calibri"/>
              </a:rPr>
              <a:t>Career</a:t>
            </a:r>
            <a:r>
              <a:rPr sz="2200" b="0" spc="-110" dirty="0">
                <a:latin typeface="Calibri"/>
                <a:cs typeface="Calibri"/>
              </a:rPr>
              <a:t> </a:t>
            </a:r>
            <a:r>
              <a:rPr sz="2200" b="0" spc="-30" dirty="0">
                <a:latin typeface="Calibri"/>
                <a:cs typeface="Calibri"/>
              </a:rPr>
              <a:t>Prospectus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05417" y="2286"/>
            <a:ext cx="567055" cy="239395"/>
          </a:xfrm>
          <a:custGeom>
            <a:avLst/>
            <a:gdLst/>
            <a:ahLst/>
            <a:cxnLst/>
            <a:rect l="l" t="t" r="r" b="b"/>
            <a:pathLst>
              <a:path w="567054" h="239395">
                <a:moveTo>
                  <a:pt x="283464" y="239268"/>
                </a:moveTo>
                <a:lnTo>
                  <a:pt x="232154" y="234755"/>
                </a:lnTo>
                <a:lnTo>
                  <a:pt x="183880" y="221742"/>
                </a:lnTo>
                <a:lnTo>
                  <a:pt x="139392" y="201013"/>
                </a:lnTo>
                <a:lnTo>
                  <a:pt x="99440" y="173355"/>
                </a:lnTo>
                <a:lnTo>
                  <a:pt x="64775" y="139553"/>
                </a:lnTo>
                <a:lnTo>
                  <a:pt x="36147" y="100393"/>
                </a:lnTo>
                <a:lnTo>
                  <a:pt x="14305" y="56661"/>
                </a:lnTo>
                <a:lnTo>
                  <a:pt x="0" y="9144"/>
                </a:lnTo>
                <a:lnTo>
                  <a:pt x="0" y="0"/>
                </a:lnTo>
                <a:lnTo>
                  <a:pt x="566928" y="0"/>
                </a:lnTo>
                <a:lnTo>
                  <a:pt x="566928" y="9144"/>
                </a:lnTo>
                <a:lnTo>
                  <a:pt x="552622" y="56661"/>
                </a:lnTo>
                <a:lnTo>
                  <a:pt x="530780" y="100393"/>
                </a:lnTo>
                <a:lnTo>
                  <a:pt x="502152" y="139553"/>
                </a:lnTo>
                <a:lnTo>
                  <a:pt x="467486" y="173355"/>
                </a:lnTo>
                <a:lnTo>
                  <a:pt x="427535" y="201013"/>
                </a:lnTo>
                <a:lnTo>
                  <a:pt x="383047" y="221742"/>
                </a:lnTo>
                <a:lnTo>
                  <a:pt x="334773" y="234755"/>
                </a:lnTo>
                <a:lnTo>
                  <a:pt x="283464" y="239268"/>
                </a:lnTo>
                <a:close/>
              </a:path>
            </a:pathLst>
          </a:custGeom>
          <a:solidFill>
            <a:srgbClr val="5B9A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2104" y="855121"/>
            <a:ext cx="1306830" cy="21240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Scientist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AI</a:t>
            </a:r>
            <a:r>
              <a:rPr sz="1200" spc="-10" dirty="0">
                <a:latin typeface="Calibri"/>
                <a:cs typeface="Calibri"/>
              </a:rPr>
              <a:t> Scientist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ML/AI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Engineer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Engineer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Analyst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AI/ML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Developer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IoT</a:t>
            </a:r>
            <a:r>
              <a:rPr sz="1200" spc="-10" dirty="0">
                <a:latin typeface="Calibri"/>
                <a:cs typeface="Calibri"/>
              </a:rPr>
              <a:t> Developer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Solutions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Architect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27000" algn="l"/>
              </a:tabLst>
            </a:pPr>
            <a:r>
              <a:rPr sz="1200" spc="-10" dirty="0">
                <a:latin typeface="Calibri"/>
                <a:cs typeface="Calibri"/>
              </a:rPr>
              <a:t>Freelancer</a:t>
            </a:r>
            <a:endParaRPr sz="12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127000" algn="l"/>
              </a:tabLst>
            </a:pPr>
            <a:r>
              <a:rPr sz="1200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8661" y="2286"/>
            <a:ext cx="2717800" cy="3429000"/>
            <a:chOff x="3378661" y="2286"/>
            <a:chExt cx="2717800" cy="3429000"/>
          </a:xfrm>
        </p:grpSpPr>
        <p:sp>
          <p:nvSpPr>
            <p:cNvPr id="6" name="object 6"/>
            <p:cNvSpPr/>
            <p:nvPr/>
          </p:nvSpPr>
          <p:spPr>
            <a:xfrm>
              <a:off x="3410729" y="1315974"/>
              <a:ext cx="407034" cy="405765"/>
            </a:xfrm>
            <a:custGeom>
              <a:avLst/>
              <a:gdLst/>
              <a:ahLst/>
              <a:cxnLst/>
              <a:rect l="l" t="t" r="r" b="b"/>
              <a:pathLst>
                <a:path w="407035" h="405764">
                  <a:moveTo>
                    <a:pt x="0" y="202692"/>
                  </a:moveTo>
                  <a:lnTo>
                    <a:pt x="5393" y="155954"/>
                  </a:lnTo>
                  <a:lnTo>
                    <a:pt x="20758" y="113189"/>
                  </a:lnTo>
                  <a:lnTo>
                    <a:pt x="44866" y="75569"/>
                  </a:lnTo>
                  <a:lnTo>
                    <a:pt x="76493" y="44267"/>
                  </a:lnTo>
                  <a:lnTo>
                    <a:pt x="114411" y="20456"/>
                  </a:lnTo>
                  <a:lnTo>
                    <a:pt x="157394" y="5309"/>
                  </a:lnTo>
                  <a:lnTo>
                    <a:pt x="204216" y="0"/>
                  </a:lnTo>
                  <a:lnTo>
                    <a:pt x="250473" y="5309"/>
                  </a:lnTo>
                  <a:lnTo>
                    <a:pt x="293052" y="20456"/>
                  </a:lnTo>
                  <a:lnTo>
                    <a:pt x="330699" y="44267"/>
                  </a:lnTo>
                  <a:lnTo>
                    <a:pt x="362161" y="75569"/>
                  </a:lnTo>
                  <a:lnTo>
                    <a:pt x="386185" y="113189"/>
                  </a:lnTo>
                  <a:lnTo>
                    <a:pt x="401518" y="155954"/>
                  </a:lnTo>
                  <a:lnTo>
                    <a:pt x="406908" y="202692"/>
                  </a:lnTo>
                  <a:lnTo>
                    <a:pt x="401518" y="248949"/>
                  </a:lnTo>
                  <a:lnTo>
                    <a:pt x="386185" y="291528"/>
                  </a:lnTo>
                  <a:lnTo>
                    <a:pt x="362161" y="329175"/>
                  </a:lnTo>
                  <a:lnTo>
                    <a:pt x="330699" y="360637"/>
                  </a:lnTo>
                  <a:lnTo>
                    <a:pt x="293052" y="384661"/>
                  </a:lnTo>
                  <a:lnTo>
                    <a:pt x="250473" y="399994"/>
                  </a:lnTo>
                  <a:lnTo>
                    <a:pt x="204216" y="405384"/>
                  </a:lnTo>
                  <a:lnTo>
                    <a:pt x="157394" y="399994"/>
                  </a:lnTo>
                  <a:lnTo>
                    <a:pt x="114411" y="384661"/>
                  </a:lnTo>
                  <a:lnTo>
                    <a:pt x="76493" y="360637"/>
                  </a:lnTo>
                  <a:lnTo>
                    <a:pt x="44866" y="329175"/>
                  </a:lnTo>
                  <a:lnTo>
                    <a:pt x="20758" y="291528"/>
                  </a:lnTo>
                  <a:lnTo>
                    <a:pt x="5393" y="248949"/>
                  </a:lnTo>
                  <a:lnTo>
                    <a:pt x="0" y="202692"/>
                  </a:lnTo>
                </a:path>
              </a:pathLst>
            </a:custGeom>
            <a:ln w="64008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56193" y="611885"/>
              <a:ext cx="597535" cy="1195070"/>
            </a:xfrm>
            <a:custGeom>
              <a:avLst/>
              <a:gdLst/>
              <a:ahLst/>
              <a:cxnLst/>
              <a:rect l="l" t="t" r="r" b="b"/>
              <a:pathLst>
                <a:path w="597535" h="1195070">
                  <a:moveTo>
                    <a:pt x="597408" y="1194816"/>
                  </a:moveTo>
                  <a:lnTo>
                    <a:pt x="548513" y="1192830"/>
                  </a:lnTo>
                  <a:lnTo>
                    <a:pt x="500688" y="1186976"/>
                  </a:lnTo>
                  <a:lnTo>
                    <a:pt x="454089" y="1177410"/>
                  </a:lnTo>
                  <a:lnTo>
                    <a:pt x="408870" y="1164287"/>
                  </a:lnTo>
                  <a:lnTo>
                    <a:pt x="365188" y="1147762"/>
                  </a:lnTo>
                  <a:lnTo>
                    <a:pt x="323197" y="1127991"/>
                  </a:lnTo>
                  <a:lnTo>
                    <a:pt x="283054" y="1105130"/>
                  </a:lnTo>
                  <a:lnTo>
                    <a:pt x="244912" y="1079333"/>
                  </a:lnTo>
                  <a:lnTo>
                    <a:pt x="208929" y="1050756"/>
                  </a:lnTo>
                  <a:lnTo>
                    <a:pt x="175260" y="1019556"/>
                  </a:lnTo>
                  <a:lnTo>
                    <a:pt x="144059" y="985886"/>
                  </a:lnTo>
                  <a:lnTo>
                    <a:pt x="115482" y="949903"/>
                  </a:lnTo>
                  <a:lnTo>
                    <a:pt x="89685" y="911761"/>
                  </a:lnTo>
                  <a:lnTo>
                    <a:pt x="66824" y="871618"/>
                  </a:lnTo>
                  <a:lnTo>
                    <a:pt x="47053" y="829627"/>
                  </a:lnTo>
                  <a:lnTo>
                    <a:pt x="30528" y="785945"/>
                  </a:lnTo>
                  <a:lnTo>
                    <a:pt x="17405" y="740726"/>
                  </a:lnTo>
                  <a:lnTo>
                    <a:pt x="7839" y="694127"/>
                  </a:lnTo>
                  <a:lnTo>
                    <a:pt x="1985" y="646302"/>
                  </a:lnTo>
                  <a:lnTo>
                    <a:pt x="0" y="597408"/>
                  </a:lnTo>
                  <a:lnTo>
                    <a:pt x="1985" y="548513"/>
                  </a:lnTo>
                  <a:lnTo>
                    <a:pt x="7839" y="500688"/>
                  </a:lnTo>
                  <a:lnTo>
                    <a:pt x="17405" y="454089"/>
                  </a:lnTo>
                  <a:lnTo>
                    <a:pt x="30528" y="408870"/>
                  </a:lnTo>
                  <a:lnTo>
                    <a:pt x="47053" y="365188"/>
                  </a:lnTo>
                  <a:lnTo>
                    <a:pt x="66824" y="323197"/>
                  </a:lnTo>
                  <a:lnTo>
                    <a:pt x="89685" y="283054"/>
                  </a:lnTo>
                  <a:lnTo>
                    <a:pt x="115482" y="244912"/>
                  </a:lnTo>
                  <a:lnTo>
                    <a:pt x="144059" y="208929"/>
                  </a:lnTo>
                  <a:lnTo>
                    <a:pt x="175260" y="175260"/>
                  </a:lnTo>
                  <a:lnTo>
                    <a:pt x="208929" y="144059"/>
                  </a:lnTo>
                  <a:lnTo>
                    <a:pt x="244912" y="115482"/>
                  </a:lnTo>
                  <a:lnTo>
                    <a:pt x="283054" y="89685"/>
                  </a:lnTo>
                  <a:lnTo>
                    <a:pt x="323197" y="66824"/>
                  </a:lnTo>
                  <a:lnTo>
                    <a:pt x="365188" y="47053"/>
                  </a:lnTo>
                  <a:lnTo>
                    <a:pt x="408870" y="30528"/>
                  </a:lnTo>
                  <a:lnTo>
                    <a:pt x="454089" y="17405"/>
                  </a:lnTo>
                  <a:lnTo>
                    <a:pt x="500688" y="7839"/>
                  </a:lnTo>
                  <a:lnTo>
                    <a:pt x="548513" y="1985"/>
                  </a:lnTo>
                  <a:lnTo>
                    <a:pt x="597408" y="0"/>
                  </a:lnTo>
                  <a:lnTo>
                    <a:pt x="597408" y="298703"/>
                  </a:lnTo>
                  <a:lnTo>
                    <a:pt x="549048" y="302623"/>
                  </a:lnTo>
                  <a:lnTo>
                    <a:pt x="503139" y="313968"/>
                  </a:lnTo>
                  <a:lnTo>
                    <a:pt x="460302" y="332116"/>
                  </a:lnTo>
                  <a:lnTo>
                    <a:pt x="421160" y="356445"/>
                  </a:lnTo>
                  <a:lnTo>
                    <a:pt x="386334" y="386334"/>
                  </a:lnTo>
                  <a:lnTo>
                    <a:pt x="356445" y="421160"/>
                  </a:lnTo>
                  <a:lnTo>
                    <a:pt x="332116" y="460302"/>
                  </a:lnTo>
                  <a:lnTo>
                    <a:pt x="313968" y="503139"/>
                  </a:lnTo>
                  <a:lnTo>
                    <a:pt x="302623" y="549048"/>
                  </a:lnTo>
                  <a:lnTo>
                    <a:pt x="298703" y="597408"/>
                  </a:lnTo>
                  <a:lnTo>
                    <a:pt x="302623" y="645767"/>
                  </a:lnTo>
                  <a:lnTo>
                    <a:pt x="313968" y="691676"/>
                  </a:lnTo>
                  <a:lnTo>
                    <a:pt x="332116" y="734513"/>
                  </a:lnTo>
                  <a:lnTo>
                    <a:pt x="356445" y="773655"/>
                  </a:lnTo>
                  <a:lnTo>
                    <a:pt x="386334" y="808482"/>
                  </a:lnTo>
                  <a:lnTo>
                    <a:pt x="421160" y="838370"/>
                  </a:lnTo>
                  <a:lnTo>
                    <a:pt x="460302" y="862699"/>
                  </a:lnTo>
                  <a:lnTo>
                    <a:pt x="503139" y="880847"/>
                  </a:lnTo>
                  <a:lnTo>
                    <a:pt x="549048" y="892192"/>
                  </a:lnTo>
                  <a:lnTo>
                    <a:pt x="597408" y="896112"/>
                  </a:lnTo>
                  <a:lnTo>
                    <a:pt x="597408" y="119481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0729" y="2286"/>
              <a:ext cx="1158240" cy="775970"/>
            </a:xfrm>
            <a:custGeom>
              <a:avLst/>
              <a:gdLst/>
              <a:ahLst/>
              <a:cxnLst/>
              <a:rect l="l" t="t" r="r" b="b"/>
              <a:pathLst>
                <a:path w="1158239" h="775970">
                  <a:moveTo>
                    <a:pt x="41148" y="775716"/>
                  </a:moveTo>
                  <a:lnTo>
                    <a:pt x="35052" y="775716"/>
                  </a:lnTo>
                  <a:lnTo>
                    <a:pt x="21859" y="773049"/>
                  </a:lnTo>
                  <a:lnTo>
                    <a:pt x="10668" y="765809"/>
                  </a:lnTo>
                  <a:lnTo>
                    <a:pt x="2905" y="755141"/>
                  </a:lnTo>
                  <a:lnTo>
                    <a:pt x="0" y="742187"/>
                  </a:lnTo>
                  <a:lnTo>
                    <a:pt x="0" y="0"/>
                  </a:lnTo>
                  <a:lnTo>
                    <a:pt x="70104" y="0"/>
                  </a:lnTo>
                  <a:lnTo>
                    <a:pt x="70104" y="681227"/>
                  </a:lnTo>
                  <a:lnTo>
                    <a:pt x="1054608" y="112775"/>
                  </a:lnTo>
                  <a:lnTo>
                    <a:pt x="862583" y="0"/>
                  </a:lnTo>
                  <a:lnTo>
                    <a:pt x="999743" y="0"/>
                  </a:lnTo>
                  <a:lnTo>
                    <a:pt x="1141475" y="82296"/>
                  </a:lnTo>
                  <a:lnTo>
                    <a:pt x="1151739" y="91178"/>
                  </a:lnTo>
                  <a:lnTo>
                    <a:pt x="1157287" y="103060"/>
                  </a:lnTo>
                  <a:lnTo>
                    <a:pt x="1157978" y="116371"/>
                  </a:lnTo>
                  <a:lnTo>
                    <a:pt x="1153668" y="129539"/>
                  </a:lnTo>
                  <a:lnTo>
                    <a:pt x="53339" y="771143"/>
                  </a:lnTo>
                  <a:lnTo>
                    <a:pt x="47244" y="774191"/>
                  </a:lnTo>
                  <a:lnTo>
                    <a:pt x="41148" y="775716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30841" y="637794"/>
              <a:ext cx="64135" cy="698500"/>
            </a:xfrm>
            <a:custGeom>
              <a:avLst/>
              <a:gdLst/>
              <a:ahLst/>
              <a:cxnLst/>
              <a:rect l="l" t="t" r="r" b="b"/>
              <a:pathLst>
                <a:path w="64135" h="698500">
                  <a:moveTo>
                    <a:pt x="32004" y="252984"/>
                  </a:moveTo>
                  <a:lnTo>
                    <a:pt x="19931" y="250555"/>
                  </a:lnTo>
                  <a:lnTo>
                    <a:pt x="9715" y="243840"/>
                  </a:lnTo>
                  <a:lnTo>
                    <a:pt x="2643" y="233695"/>
                  </a:lnTo>
                  <a:lnTo>
                    <a:pt x="0" y="220980"/>
                  </a:lnTo>
                  <a:lnTo>
                    <a:pt x="0" y="30480"/>
                  </a:lnTo>
                  <a:lnTo>
                    <a:pt x="2643" y="18645"/>
                  </a:lnTo>
                  <a:lnTo>
                    <a:pt x="9715" y="8953"/>
                  </a:lnTo>
                  <a:lnTo>
                    <a:pt x="19931" y="2405"/>
                  </a:lnTo>
                  <a:lnTo>
                    <a:pt x="32004" y="0"/>
                  </a:lnTo>
                  <a:lnTo>
                    <a:pt x="44719" y="2405"/>
                  </a:lnTo>
                  <a:lnTo>
                    <a:pt x="54864" y="8953"/>
                  </a:lnTo>
                  <a:lnTo>
                    <a:pt x="61579" y="18645"/>
                  </a:lnTo>
                  <a:lnTo>
                    <a:pt x="64008" y="30480"/>
                  </a:lnTo>
                  <a:lnTo>
                    <a:pt x="64008" y="220980"/>
                  </a:lnTo>
                  <a:lnTo>
                    <a:pt x="61579" y="233695"/>
                  </a:lnTo>
                  <a:lnTo>
                    <a:pt x="54864" y="243840"/>
                  </a:lnTo>
                  <a:lnTo>
                    <a:pt x="44719" y="250555"/>
                  </a:lnTo>
                  <a:lnTo>
                    <a:pt x="32004" y="252984"/>
                  </a:lnTo>
                  <a:close/>
                </a:path>
                <a:path w="64135" h="698500">
                  <a:moveTo>
                    <a:pt x="32004" y="697992"/>
                  </a:moveTo>
                  <a:lnTo>
                    <a:pt x="19931" y="695563"/>
                  </a:lnTo>
                  <a:lnTo>
                    <a:pt x="9715" y="688848"/>
                  </a:lnTo>
                  <a:lnTo>
                    <a:pt x="2643" y="678703"/>
                  </a:lnTo>
                  <a:lnTo>
                    <a:pt x="0" y="665988"/>
                  </a:lnTo>
                  <a:lnTo>
                    <a:pt x="0" y="475488"/>
                  </a:lnTo>
                  <a:lnTo>
                    <a:pt x="2643" y="462772"/>
                  </a:lnTo>
                  <a:lnTo>
                    <a:pt x="9715" y="452628"/>
                  </a:lnTo>
                  <a:lnTo>
                    <a:pt x="19931" y="445912"/>
                  </a:lnTo>
                  <a:lnTo>
                    <a:pt x="32004" y="443484"/>
                  </a:lnTo>
                  <a:lnTo>
                    <a:pt x="44719" y="445912"/>
                  </a:lnTo>
                  <a:lnTo>
                    <a:pt x="54864" y="452628"/>
                  </a:lnTo>
                  <a:lnTo>
                    <a:pt x="61579" y="462772"/>
                  </a:lnTo>
                  <a:lnTo>
                    <a:pt x="64008" y="475488"/>
                  </a:lnTo>
                  <a:lnTo>
                    <a:pt x="64008" y="665988"/>
                  </a:lnTo>
                  <a:lnTo>
                    <a:pt x="61579" y="678703"/>
                  </a:lnTo>
                  <a:lnTo>
                    <a:pt x="54864" y="688848"/>
                  </a:lnTo>
                  <a:lnTo>
                    <a:pt x="44719" y="695563"/>
                  </a:lnTo>
                  <a:lnTo>
                    <a:pt x="32004" y="69799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03181" y="2059686"/>
              <a:ext cx="593090" cy="885825"/>
            </a:xfrm>
            <a:custGeom>
              <a:avLst/>
              <a:gdLst/>
              <a:ahLst/>
              <a:cxnLst/>
              <a:rect l="l" t="t" r="r" b="b"/>
              <a:pathLst>
                <a:path w="593089" h="885825">
                  <a:moveTo>
                    <a:pt x="592836" y="885443"/>
                  </a:moveTo>
                  <a:lnTo>
                    <a:pt x="32003" y="885443"/>
                  </a:lnTo>
                  <a:lnTo>
                    <a:pt x="19288" y="883038"/>
                  </a:lnTo>
                  <a:lnTo>
                    <a:pt x="9143" y="876490"/>
                  </a:lnTo>
                  <a:lnTo>
                    <a:pt x="2428" y="866798"/>
                  </a:lnTo>
                  <a:lnTo>
                    <a:pt x="0" y="854964"/>
                  </a:lnTo>
                  <a:lnTo>
                    <a:pt x="0" y="30480"/>
                  </a:lnTo>
                  <a:lnTo>
                    <a:pt x="2428" y="18645"/>
                  </a:lnTo>
                  <a:lnTo>
                    <a:pt x="9143" y="8953"/>
                  </a:lnTo>
                  <a:lnTo>
                    <a:pt x="19288" y="2405"/>
                  </a:lnTo>
                  <a:lnTo>
                    <a:pt x="32003" y="0"/>
                  </a:lnTo>
                  <a:lnTo>
                    <a:pt x="592836" y="0"/>
                  </a:lnTo>
                  <a:lnTo>
                    <a:pt x="592836" y="60960"/>
                  </a:lnTo>
                  <a:lnTo>
                    <a:pt x="62483" y="60960"/>
                  </a:lnTo>
                  <a:lnTo>
                    <a:pt x="62483" y="822960"/>
                  </a:lnTo>
                  <a:lnTo>
                    <a:pt x="592836" y="822960"/>
                  </a:lnTo>
                  <a:lnTo>
                    <a:pt x="592836" y="885443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54213" y="2042921"/>
              <a:ext cx="1230630" cy="828675"/>
            </a:xfrm>
            <a:custGeom>
              <a:avLst/>
              <a:gdLst/>
              <a:ahLst/>
              <a:cxnLst/>
              <a:rect l="l" t="t" r="r" b="b"/>
              <a:pathLst>
                <a:path w="1230629" h="828675">
                  <a:moveTo>
                    <a:pt x="36576" y="79248"/>
                  </a:moveTo>
                  <a:lnTo>
                    <a:pt x="24217" y="79057"/>
                  </a:lnTo>
                  <a:lnTo>
                    <a:pt x="13144" y="74295"/>
                  </a:lnTo>
                  <a:lnTo>
                    <a:pt x="4643" y="65532"/>
                  </a:lnTo>
                  <a:lnTo>
                    <a:pt x="0" y="53340"/>
                  </a:lnTo>
                  <a:lnTo>
                    <a:pt x="404" y="40981"/>
                  </a:lnTo>
                  <a:lnTo>
                    <a:pt x="53340" y="12192"/>
                  </a:lnTo>
                  <a:lnTo>
                    <a:pt x="132588" y="3048"/>
                  </a:lnTo>
                  <a:lnTo>
                    <a:pt x="160020" y="1524"/>
                  </a:lnTo>
                  <a:lnTo>
                    <a:pt x="185927" y="1524"/>
                  </a:lnTo>
                  <a:lnTo>
                    <a:pt x="211836" y="0"/>
                  </a:lnTo>
                  <a:lnTo>
                    <a:pt x="250555" y="20812"/>
                  </a:lnTo>
                  <a:lnTo>
                    <a:pt x="252984" y="33528"/>
                  </a:lnTo>
                  <a:lnTo>
                    <a:pt x="250340" y="45362"/>
                  </a:lnTo>
                  <a:lnTo>
                    <a:pt x="243268" y="55054"/>
                  </a:lnTo>
                  <a:lnTo>
                    <a:pt x="233052" y="61602"/>
                  </a:lnTo>
                  <a:lnTo>
                    <a:pt x="220980" y="64008"/>
                  </a:lnTo>
                  <a:lnTo>
                    <a:pt x="187451" y="64008"/>
                  </a:lnTo>
                  <a:lnTo>
                    <a:pt x="161544" y="65532"/>
                  </a:lnTo>
                  <a:lnTo>
                    <a:pt x="163068" y="65532"/>
                  </a:lnTo>
                  <a:lnTo>
                    <a:pt x="137160" y="67056"/>
                  </a:lnTo>
                  <a:lnTo>
                    <a:pt x="138684" y="67056"/>
                  </a:lnTo>
                  <a:lnTo>
                    <a:pt x="112776" y="68580"/>
                  </a:lnTo>
                  <a:lnTo>
                    <a:pt x="86868" y="71628"/>
                  </a:lnTo>
                  <a:lnTo>
                    <a:pt x="88392" y="71628"/>
                  </a:lnTo>
                  <a:lnTo>
                    <a:pt x="62484" y="76200"/>
                  </a:lnTo>
                  <a:lnTo>
                    <a:pt x="36576" y="79248"/>
                  </a:lnTo>
                  <a:close/>
                </a:path>
                <a:path w="1230629" h="828675">
                  <a:moveTo>
                    <a:pt x="649057" y="164520"/>
                  </a:moveTo>
                  <a:lnTo>
                    <a:pt x="637032" y="161544"/>
                  </a:lnTo>
                  <a:lnTo>
                    <a:pt x="611124" y="149352"/>
                  </a:lnTo>
                  <a:lnTo>
                    <a:pt x="566928" y="131064"/>
                  </a:lnTo>
                  <a:lnTo>
                    <a:pt x="568452" y="131064"/>
                  </a:lnTo>
                  <a:lnTo>
                    <a:pt x="521208" y="114300"/>
                  </a:lnTo>
                  <a:lnTo>
                    <a:pt x="522732" y="114300"/>
                  </a:lnTo>
                  <a:lnTo>
                    <a:pt x="475488" y="100584"/>
                  </a:lnTo>
                  <a:lnTo>
                    <a:pt x="477012" y="100584"/>
                  </a:lnTo>
                  <a:lnTo>
                    <a:pt x="463295" y="97536"/>
                  </a:lnTo>
                  <a:lnTo>
                    <a:pt x="452247" y="91773"/>
                  </a:lnTo>
                  <a:lnTo>
                    <a:pt x="444627" y="82296"/>
                  </a:lnTo>
                  <a:lnTo>
                    <a:pt x="441007" y="70532"/>
                  </a:lnTo>
                  <a:lnTo>
                    <a:pt x="441960" y="57912"/>
                  </a:lnTo>
                  <a:lnTo>
                    <a:pt x="447484" y="46839"/>
                  </a:lnTo>
                  <a:lnTo>
                    <a:pt x="456438" y="39052"/>
                  </a:lnTo>
                  <a:lnTo>
                    <a:pt x="467677" y="34980"/>
                  </a:lnTo>
                  <a:lnTo>
                    <a:pt x="480060" y="35052"/>
                  </a:lnTo>
                  <a:lnTo>
                    <a:pt x="493776" y="39624"/>
                  </a:lnTo>
                  <a:lnTo>
                    <a:pt x="542544" y="54864"/>
                  </a:lnTo>
                  <a:lnTo>
                    <a:pt x="589788" y="71628"/>
                  </a:lnTo>
                  <a:lnTo>
                    <a:pt x="637032" y="91440"/>
                  </a:lnTo>
                  <a:lnTo>
                    <a:pt x="674346" y="111156"/>
                  </a:lnTo>
                  <a:lnTo>
                    <a:pt x="682680" y="133635"/>
                  </a:lnTo>
                  <a:lnTo>
                    <a:pt x="679704" y="146304"/>
                  </a:lnTo>
                  <a:lnTo>
                    <a:pt x="671964" y="156186"/>
                  </a:lnTo>
                  <a:lnTo>
                    <a:pt x="661225" y="162496"/>
                  </a:lnTo>
                  <a:lnTo>
                    <a:pt x="649057" y="164520"/>
                  </a:lnTo>
                  <a:close/>
                </a:path>
                <a:path w="1230629" h="828675">
                  <a:moveTo>
                    <a:pt x="886968" y="332232"/>
                  </a:moveTo>
                  <a:lnTo>
                    <a:pt x="850392" y="300228"/>
                  </a:lnTo>
                  <a:lnTo>
                    <a:pt x="851916" y="300228"/>
                  </a:lnTo>
                  <a:lnTo>
                    <a:pt x="844296" y="294132"/>
                  </a:lnTo>
                  <a:lnTo>
                    <a:pt x="836080" y="284416"/>
                  </a:lnTo>
                  <a:lnTo>
                    <a:pt x="832294" y="272415"/>
                  </a:lnTo>
                  <a:lnTo>
                    <a:pt x="833366" y="259842"/>
                  </a:lnTo>
                  <a:lnTo>
                    <a:pt x="839724" y="248412"/>
                  </a:lnTo>
                  <a:lnTo>
                    <a:pt x="849201" y="241053"/>
                  </a:lnTo>
                  <a:lnTo>
                    <a:pt x="860679" y="237553"/>
                  </a:lnTo>
                  <a:lnTo>
                    <a:pt x="872728" y="238339"/>
                  </a:lnTo>
                  <a:lnTo>
                    <a:pt x="931164" y="284988"/>
                  </a:lnTo>
                  <a:lnTo>
                    <a:pt x="966216" y="320040"/>
                  </a:lnTo>
                  <a:lnTo>
                    <a:pt x="976030" y="330708"/>
                  </a:lnTo>
                  <a:lnTo>
                    <a:pt x="886968" y="330708"/>
                  </a:lnTo>
                  <a:lnTo>
                    <a:pt x="886968" y="332232"/>
                  </a:lnTo>
                  <a:close/>
                </a:path>
                <a:path w="1230629" h="828675">
                  <a:moveTo>
                    <a:pt x="1007543" y="365760"/>
                  </a:moveTo>
                  <a:lnTo>
                    <a:pt x="922020" y="365760"/>
                  </a:lnTo>
                  <a:lnTo>
                    <a:pt x="886968" y="330708"/>
                  </a:lnTo>
                  <a:lnTo>
                    <a:pt x="976030" y="330708"/>
                  </a:lnTo>
                  <a:lnTo>
                    <a:pt x="1001268" y="358140"/>
                  </a:lnTo>
                  <a:lnTo>
                    <a:pt x="1007543" y="365760"/>
                  </a:lnTo>
                  <a:close/>
                </a:path>
                <a:path w="1230629" h="828675">
                  <a:moveTo>
                    <a:pt x="1028905" y="400812"/>
                  </a:moveTo>
                  <a:lnTo>
                    <a:pt x="954024" y="400812"/>
                  </a:lnTo>
                  <a:lnTo>
                    <a:pt x="920496" y="364236"/>
                  </a:lnTo>
                  <a:lnTo>
                    <a:pt x="922020" y="365760"/>
                  </a:lnTo>
                  <a:lnTo>
                    <a:pt x="1007543" y="365760"/>
                  </a:lnTo>
                  <a:lnTo>
                    <a:pt x="1022604" y="384048"/>
                  </a:lnTo>
                  <a:lnTo>
                    <a:pt x="1028319" y="394596"/>
                  </a:lnTo>
                  <a:lnTo>
                    <a:pt x="1028905" y="400812"/>
                  </a:lnTo>
                  <a:close/>
                </a:path>
                <a:path w="1230629" h="828675">
                  <a:moveTo>
                    <a:pt x="994791" y="435102"/>
                  </a:moveTo>
                  <a:lnTo>
                    <a:pt x="983313" y="431673"/>
                  </a:lnTo>
                  <a:lnTo>
                    <a:pt x="973836" y="423672"/>
                  </a:lnTo>
                  <a:lnTo>
                    <a:pt x="952500" y="399288"/>
                  </a:lnTo>
                  <a:lnTo>
                    <a:pt x="954024" y="400812"/>
                  </a:lnTo>
                  <a:lnTo>
                    <a:pt x="1028905" y="400812"/>
                  </a:lnTo>
                  <a:lnTo>
                    <a:pt x="1029462" y="406717"/>
                  </a:lnTo>
                  <a:lnTo>
                    <a:pt x="1026033" y="418552"/>
                  </a:lnTo>
                  <a:lnTo>
                    <a:pt x="1018032" y="428244"/>
                  </a:lnTo>
                  <a:lnTo>
                    <a:pt x="1006840" y="433959"/>
                  </a:lnTo>
                  <a:lnTo>
                    <a:pt x="994791" y="435102"/>
                  </a:lnTo>
                  <a:close/>
                </a:path>
                <a:path w="1230629" h="828675">
                  <a:moveTo>
                    <a:pt x="1179772" y="643128"/>
                  </a:moveTo>
                  <a:lnTo>
                    <a:pt x="1110996" y="643128"/>
                  </a:lnTo>
                  <a:lnTo>
                    <a:pt x="1104900" y="630936"/>
                  </a:lnTo>
                  <a:lnTo>
                    <a:pt x="1101923" y="619148"/>
                  </a:lnTo>
                  <a:lnTo>
                    <a:pt x="1103947" y="607504"/>
                  </a:lnTo>
                  <a:lnTo>
                    <a:pt x="1110257" y="597288"/>
                  </a:lnTo>
                  <a:lnTo>
                    <a:pt x="1120140" y="589788"/>
                  </a:lnTo>
                  <a:lnTo>
                    <a:pt x="1132165" y="586573"/>
                  </a:lnTo>
                  <a:lnTo>
                    <a:pt x="1144333" y="588073"/>
                  </a:lnTo>
                  <a:lnTo>
                    <a:pt x="1155072" y="593859"/>
                  </a:lnTo>
                  <a:lnTo>
                    <a:pt x="1162812" y="603503"/>
                  </a:lnTo>
                  <a:lnTo>
                    <a:pt x="1167383" y="615696"/>
                  </a:lnTo>
                  <a:lnTo>
                    <a:pt x="1179772" y="643128"/>
                  </a:lnTo>
                  <a:close/>
                </a:path>
                <a:path w="1230629" h="828675">
                  <a:moveTo>
                    <a:pt x="1129283" y="687324"/>
                  </a:moveTo>
                  <a:lnTo>
                    <a:pt x="1109472" y="641604"/>
                  </a:lnTo>
                  <a:lnTo>
                    <a:pt x="1110996" y="643128"/>
                  </a:lnTo>
                  <a:lnTo>
                    <a:pt x="1179772" y="643128"/>
                  </a:lnTo>
                  <a:lnTo>
                    <a:pt x="1188720" y="662939"/>
                  </a:lnTo>
                  <a:lnTo>
                    <a:pt x="1197292" y="685800"/>
                  </a:lnTo>
                  <a:lnTo>
                    <a:pt x="1129283" y="685800"/>
                  </a:lnTo>
                  <a:lnTo>
                    <a:pt x="1129283" y="687324"/>
                  </a:lnTo>
                  <a:close/>
                </a:path>
                <a:path w="1230629" h="828675">
                  <a:moveTo>
                    <a:pt x="1220455" y="757428"/>
                  </a:moveTo>
                  <a:lnTo>
                    <a:pt x="1155192" y="757428"/>
                  </a:lnTo>
                  <a:lnTo>
                    <a:pt x="1146048" y="733043"/>
                  </a:lnTo>
                  <a:lnTo>
                    <a:pt x="1138428" y="710184"/>
                  </a:lnTo>
                  <a:lnTo>
                    <a:pt x="1129283" y="685800"/>
                  </a:lnTo>
                  <a:lnTo>
                    <a:pt x="1197292" y="685800"/>
                  </a:lnTo>
                  <a:lnTo>
                    <a:pt x="1197864" y="687324"/>
                  </a:lnTo>
                  <a:lnTo>
                    <a:pt x="1207008" y="713232"/>
                  </a:lnTo>
                  <a:lnTo>
                    <a:pt x="1214628" y="737616"/>
                  </a:lnTo>
                  <a:lnTo>
                    <a:pt x="1220455" y="757428"/>
                  </a:lnTo>
                  <a:close/>
                </a:path>
                <a:path w="1230629" h="828675">
                  <a:moveTo>
                    <a:pt x="1161288" y="781812"/>
                  </a:moveTo>
                  <a:lnTo>
                    <a:pt x="1153668" y="755904"/>
                  </a:lnTo>
                  <a:lnTo>
                    <a:pt x="1155192" y="757428"/>
                  </a:lnTo>
                  <a:lnTo>
                    <a:pt x="1220455" y="757428"/>
                  </a:lnTo>
                  <a:lnTo>
                    <a:pt x="1222248" y="763524"/>
                  </a:lnTo>
                  <a:lnTo>
                    <a:pt x="1227486" y="780288"/>
                  </a:lnTo>
                  <a:lnTo>
                    <a:pt x="1161288" y="780288"/>
                  </a:lnTo>
                  <a:lnTo>
                    <a:pt x="1161288" y="781812"/>
                  </a:lnTo>
                  <a:close/>
                </a:path>
                <a:path w="1230629" h="828675">
                  <a:moveTo>
                    <a:pt x="1194387" y="828246"/>
                  </a:moveTo>
                  <a:lnTo>
                    <a:pt x="1182624" y="824103"/>
                  </a:lnTo>
                  <a:lnTo>
                    <a:pt x="1173146" y="815959"/>
                  </a:lnTo>
                  <a:lnTo>
                    <a:pt x="1167383" y="804672"/>
                  </a:lnTo>
                  <a:lnTo>
                    <a:pt x="1161288" y="780288"/>
                  </a:lnTo>
                  <a:lnTo>
                    <a:pt x="1227486" y="780288"/>
                  </a:lnTo>
                  <a:lnTo>
                    <a:pt x="1229868" y="787908"/>
                  </a:lnTo>
                  <a:lnTo>
                    <a:pt x="1230582" y="800528"/>
                  </a:lnTo>
                  <a:lnTo>
                    <a:pt x="1226439" y="812292"/>
                  </a:lnTo>
                  <a:lnTo>
                    <a:pt x="1218295" y="821769"/>
                  </a:lnTo>
                  <a:lnTo>
                    <a:pt x="1207008" y="827532"/>
                  </a:lnTo>
                  <a:lnTo>
                    <a:pt x="1194387" y="82824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0729" y="2484882"/>
              <a:ext cx="1323340" cy="946785"/>
            </a:xfrm>
            <a:custGeom>
              <a:avLst/>
              <a:gdLst/>
              <a:ahLst/>
              <a:cxnLst/>
              <a:rect l="l" t="t" r="r" b="b"/>
              <a:pathLst>
                <a:path w="1323339" h="946785">
                  <a:moveTo>
                    <a:pt x="1255776" y="946404"/>
                  </a:moveTo>
                  <a:lnTo>
                    <a:pt x="67055" y="946404"/>
                  </a:lnTo>
                  <a:lnTo>
                    <a:pt x="53340" y="917447"/>
                  </a:lnTo>
                  <a:lnTo>
                    <a:pt x="34917" y="869009"/>
                  </a:lnTo>
                  <a:lnTo>
                    <a:pt x="20080" y="818887"/>
                  </a:lnTo>
                  <a:lnTo>
                    <a:pt x="9119" y="767230"/>
                  </a:lnTo>
                  <a:lnTo>
                    <a:pt x="2328" y="714182"/>
                  </a:lnTo>
                  <a:lnTo>
                    <a:pt x="0" y="659891"/>
                  </a:lnTo>
                  <a:lnTo>
                    <a:pt x="1666" y="612790"/>
                  </a:lnTo>
                  <a:lnTo>
                    <a:pt x="6590" y="566578"/>
                  </a:lnTo>
                  <a:lnTo>
                    <a:pt x="14657" y="521369"/>
                  </a:lnTo>
                  <a:lnTo>
                    <a:pt x="25754" y="477273"/>
                  </a:lnTo>
                  <a:lnTo>
                    <a:pt x="39769" y="434402"/>
                  </a:lnTo>
                  <a:lnTo>
                    <a:pt x="56586" y="392870"/>
                  </a:lnTo>
                  <a:lnTo>
                    <a:pt x="76093" y="352787"/>
                  </a:lnTo>
                  <a:lnTo>
                    <a:pt x="98177" y="314266"/>
                  </a:lnTo>
                  <a:lnTo>
                    <a:pt x="122723" y="277418"/>
                  </a:lnTo>
                  <a:lnTo>
                    <a:pt x="149619" y="242357"/>
                  </a:lnTo>
                  <a:lnTo>
                    <a:pt x="178750" y="209192"/>
                  </a:lnTo>
                  <a:lnTo>
                    <a:pt x="210004" y="178038"/>
                  </a:lnTo>
                  <a:lnTo>
                    <a:pt x="243267" y="149005"/>
                  </a:lnTo>
                  <a:lnTo>
                    <a:pt x="278425" y="122206"/>
                  </a:lnTo>
                  <a:lnTo>
                    <a:pt x="315365" y="97752"/>
                  </a:lnTo>
                  <a:lnTo>
                    <a:pt x="353973" y="75756"/>
                  </a:lnTo>
                  <a:lnTo>
                    <a:pt x="394137" y="56329"/>
                  </a:lnTo>
                  <a:lnTo>
                    <a:pt x="435742" y="39584"/>
                  </a:lnTo>
                  <a:lnTo>
                    <a:pt x="478674" y="25632"/>
                  </a:lnTo>
                  <a:lnTo>
                    <a:pt x="522822" y="14586"/>
                  </a:lnTo>
                  <a:lnTo>
                    <a:pt x="568070" y="6557"/>
                  </a:lnTo>
                  <a:lnTo>
                    <a:pt x="614306" y="1658"/>
                  </a:lnTo>
                  <a:lnTo>
                    <a:pt x="661416" y="0"/>
                  </a:lnTo>
                  <a:lnTo>
                    <a:pt x="708707" y="1658"/>
                  </a:lnTo>
                  <a:lnTo>
                    <a:pt x="755093" y="6557"/>
                  </a:lnTo>
                  <a:lnTo>
                    <a:pt x="800460" y="14586"/>
                  </a:lnTo>
                  <a:lnTo>
                    <a:pt x="844699" y="25632"/>
                  </a:lnTo>
                  <a:lnTo>
                    <a:pt x="887698" y="39584"/>
                  </a:lnTo>
                  <a:lnTo>
                    <a:pt x="929346" y="56329"/>
                  </a:lnTo>
                  <a:lnTo>
                    <a:pt x="969531" y="75756"/>
                  </a:lnTo>
                  <a:lnTo>
                    <a:pt x="1008143" y="97752"/>
                  </a:lnTo>
                  <a:lnTo>
                    <a:pt x="1045069" y="122206"/>
                  </a:lnTo>
                  <a:lnTo>
                    <a:pt x="1080199" y="149005"/>
                  </a:lnTo>
                  <a:lnTo>
                    <a:pt x="1113422" y="178038"/>
                  </a:lnTo>
                  <a:lnTo>
                    <a:pt x="1144626" y="209192"/>
                  </a:lnTo>
                  <a:lnTo>
                    <a:pt x="1173701" y="242357"/>
                  </a:lnTo>
                  <a:lnTo>
                    <a:pt x="1200534" y="277418"/>
                  </a:lnTo>
                  <a:lnTo>
                    <a:pt x="1225015" y="314266"/>
                  </a:lnTo>
                  <a:lnTo>
                    <a:pt x="1247032" y="352787"/>
                  </a:lnTo>
                  <a:lnTo>
                    <a:pt x="1266475" y="392870"/>
                  </a:lnTo>
                  <a:lnTo>
                    <a:pt x="1283232" y="434402"/>
                  </a:lnTo>
                  <a:lnTo>
                    <a:pt x="1297191" y="477273"/>
                  </a:lnTo>
                  <a:lnTo>
                    <a:pt x="1308242" y="521369"/>
                  </a:lnTo>
                  <a:lnTo>
                    <a:pt x="1316273" y="566578"/>
                  </a:lnTo>
                  <a:lnTo>
                    <a:pt x="1321173" y="612790"/>
                  </a:lnTo>
                  <a:lnTo>
                    <a:pt x="1322832" y="659891"/>
                  </a:lnTo>
                  <a:lnTo>
                    <a:pt x="1320661" y="714182"/>
                  </a:lnTo>
                  <a:lnTo>
                    <a:pt x="1314248" y="767230"/>
                  </a:lnTo>
                  <a:lnTo>
                    <a:pt x="1303739" y="818887"/>
                  </a:lnTo>
                  <a:lnTo>
                    <a:pt x="1289279" y="869009"/>
                  </a:lnTo>
                  <a:lnTo>
                    <a:pt x="1271016" y="917447"/>
                  </a:lnTo>
                  <a:lnTo>
                    <a:pt x="1255776" y="94640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-12699" y="3459663"/>
            <a:ext cx="927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262626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en-US" sz="2933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Linear regression with one variable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816577" y="1599149"/>
            <a:ext cx="2997200" cy="1083726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Machine Learning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endParaRPr lang="en-US" sz="12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178035" y="193675"/>
          <a:ext cx="354584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2178035" y="193675"/>
          <a:ext cx="354584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0168" y="244476"/>
            <a:ext cx="163217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 rtl="0"/>
            <a:r>
              <a:rPr lang="en-US" sz="1867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Housing Prices</a:t>
            </a:r>
          </a:p>
          <a:p>
            <a:pPr algn="ctr" defTabSz="609630" rtl="0"/>
            <a:r>
              <a:rPr lang="en-US" sz="1867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(Portland, OR)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1019056"/>
            <a:ext cx="1050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Price</a:t>
            </a:r>
          </a:p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(in 1000s of dollars)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39475" y="1971675"/>
            <a:ext cx="107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Size (feet</a:t>
            </a:r>
            <a:r>
              <a:rPr lang="en-US" sz="1600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2285405"/>
            <a:ext cx="2667000" cy="93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09630" rtl="0"/>
            <a:r>
              <a:rPr lang="en-US" sz="1600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Supervised Learning</a:t>
            </a:r>
          </a:p>
          <a:p>
            <a:pPr algn="l" defTabSz="609630" rtl="0"/>
            <a:endParaRPr lang="en-US" sz="667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Given the “right answer” for each example in the data.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4800" y="2285405"/>
            <a:ext cx="2743200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09630" rtl="0"/>
            <a:r>
              <a:rPr lang="en-US" sz="1600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Regression Problem</a:t>
            </a:r>
          </a:p>
          <a:p>
            <a:pPr algn="l" defTabSz="609630" rtl="0"/>
            <a:endParaRPr lang="en-US" sz="667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Predict real-valued output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43200" y="2336205"/>
            <a:ext cx="0" cy="10070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09600" y="476775"/>
              <a:ext cx="4822080" cy="283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0240" y="467416"/>
                <a:ext cx="4840800" cy="2851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282" y="1768475"/>
            <a:ext cx="37431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Notation:</a:t>
            </a:r>
          </a:p>
          <a:p>
            <a:pPr algn="l" defTabSz="609630" rtl="0"/>
            <a:r>
              <a:rPr lang="en-US" sz="1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endParaRPr lang="en-US" sz="1333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</a:t>
            </a:r>
            <a:r>
              <a:rPr lang="en-US" sz="16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</a:t>
            </a:r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= Number of training examples</a:t>
            </a:r>
          </a:p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</a:t>
            </a:r>
            <a:r>
              <a:rPr lang="en-US" sz="16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</a:t>
            </a:r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’s = “input” variable / features</a:t>
            </a:r>
          </a:p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</a:t>
            </a:r>
            <a:r>
              <a:rPr lang="en-US" sz="16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</a:t>
            </a:r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84400" y="244475"/>
          <a:ext cx="3556000" cy="1549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Size in</a:t>
                      </a:r>
                      <a:r>
                        <a:rPr lang="en-US" sz="1600" b="1" u="none" strike="noStrike" baseline="0" dirty="0">
                          <a:effectLst/>
                        </a:rPr>
                        <a:t> </a:t>
                      </a:r>
                      <a:r>
                        <a:rPr lang="en-US" sz="1600" b="1" u="none" strike="noStrike" dirty="0">
                          <a:effectLst/>
                        </a:rPr>
                        <a:t>feet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1600" b="1" u="none" strike="noStrike" dirty="0">
                          <a:effectLst/>
                        </a:rPr>
                        <a:t> (</a:t>
                      </a:r>
                      <a:r>
                        <a:rPr lang="en-US" sz="1600" b="0" u="none" strike="noStrike" dirty="0">
                          <a:effectLst/>
                        </a:rPr>
                        <a:t>x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1600" b="0" u="none" strike="noStrike" dirty="0">
                          <a:effectLst/>
                        </a:rPr>
                        <a:t>y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2104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0588" y="244475"/>
            <a:ext cx="1611339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 rtl="0"/>
            <a:r>
              <a:rPr lang="en-US" sz="1867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Training set of</a:t>
            </a:r>
          </a:p>
          <a:p>
            <a:pPr algn="ctr" defTabSz="609630" rtl="0"/>
            <a:r>
              <a:rPr lang="en-US" sz="1867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housing prices</a:t>
            </a:r>
          </a:p>
          <a:p>
            <a:pPr algn="ctr" defTabSz="609630" rtl="0"/>
            <a:r>
              <a:rPr lang="en-US" sz="1867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(Portland, OR)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4880" y="238215"/>
              <a:ext cx="5722560" cy="324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20" y="228856"/>
                <a:ext cx="5741280" cy="32620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200400" y="396875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98859" y="371099"/>
            <a:ext cx="1688741" cy="4064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5659" y="1183899"/>
            <a:ext cx="2095141" cy="39103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89229" y="1996699"/>
            <a:ext cx="508000" cy="39103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r>
              <a:rPr lang="en-US" sz="1600" i="1" kern="1200" dirty="0">
                <a:solidFill>
                  <a:prstClr val="black"/>
                </a:solidFill>
                <a:latin typeface="Calibri"/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6477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Size of 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5200" y="1976477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Estimated price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1543229" y="777499"/>
            <a:ext cx="0" cy="4064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543229" y="1574936"/>
            <a:ext cx="0" cy="421763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762000" y="2192218"/>
            <a:ext cx="527229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1797229" y="2192218"/>
            <a:ext cx="488771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05201" y="396875"/>
            <a:ext cx="2309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How do we represent </a:t>
            </a:r>
            <a:r>
              <a:rPr lang="en-US" sz="1600" b="1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</a:t>
            </a:r>
            <a:r>
              <a:rPr lang="en-US" sz="160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97432" y="2682875"/>
            <a:ext cx="264630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3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Linear regression with one variable.</a:t>
            </a:r>
          </a:p>
          <a:p>
            <a:pPr algn="l" defTabSz="609630" rtl="0"/>
            <a:r>
              <a:rPr lang="en-US" sz="13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Univariate linear regression.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3920" y="944055"/>
              <a:ext cx="5755680" cy="2446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560" y="934695"/>
                <a:ext cx="5774400" cy="24655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565275"/>
            <a:ext cx="29972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en-US" sz="2933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endParaRPr lang="en-US" sz="12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11200" y="2902625"/>
            <a:ext cx="251498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677" y="270788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 rtl="0"/>
            <a:r>
              <a:rPr lang="en-US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Training Set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13" y="2124075"/>
            <a:ext cx="2251387" cy="313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2515618"/>
            <a:ext cx="210410" cy="2688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2066852"/>
            <a:ext cx="148951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Hypothesis: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631" y="2492366"/>
            <a:ext cx="20653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2972818"/>
            <a:ext cx="210410" cy="268857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184400" y="244475"/>
          <a:ext cx="3556000" cy="1549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Size in</a:t>
                      </a:r>
                      <a:r>
                        <a:rPr lang="en-US" sz="1600" b="1" u="none" strike="noStrike" baseline="0" dirty="0">
                          <a:effectLst/>
                        </a:rPr>
                        <a:t> </a:t>
                      </a:r>
                      <a:r>
                        <a:rPr lang="en-US" sz="1600" b="1" u="none" strike="noStrike" dirty="0">
                          <a:effectLst/>
                        </a:rPr>
                        <a:t>feet</a:t>
                      </a:r>
                      <a:r>
                        <a:rPr lang="en-US" sz="16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1600" b="1" u="none" strike="noStrike" dirty="0">
                          <a:effectLst/>
                        </a:rPr>
                        <a:t> (</a:t>
                      </a:r>
                      <a:r>
                        <a:rPr lang="en-US" sz="1600" b="0" u="none" strike="noStrike" dirty="0">
                          <a:effectLst/>
                        </a:rPr>
                        <a:t>x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1600" b="0" u="none" strike="noStrike" dirty="0">
                          <a:effectLst/>
                        </a:rPr>
                        <a:t>y</a:t>
                      </a:r>
                      <a:r>
                        <a:rPr lang="en-US" sz="1600" b="1" u="none" strike="noStrike" dirty="0">
                          <a:effectLst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2104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1416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80" marR="5080" marT="50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671840" y="610215"/>
              <a:ext cx="4259760" cy="2236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2480" y="600856"/>
                <a:ext cx="4278479" cy="22555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46659"/>
            <a:ext cx="1467612" cy="204216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43537" y="809117"/>
          <a:ext cx="1888463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468499"/>
            <a:ext cx="696468" cy="417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468499"/>
            <a:ext cx="696468" cy="417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2468499"/>
            <a:ext cx="696468" cy="417576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2161370" y="809117"/>
          <a:ext cx="1888463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4179203" y="809117"/>
          <a:ext cx="1888463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352320" y="710295"/>
              <a:ext cx="5612880" cy="219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2960" y="700936"/>
                <a:ext cx="5631599" cy="2212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572444" y="393899"/>
            <a:ext cx="0" cy="14224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20044" y="1663898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59" y="85109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4444" y="1613098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74044" y="760870"/>
            <a:ext cx="1207829" cy="739257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01599" y="2191483"/>
            <a:ext cx="3251199" cy="954300"/>
            <a:chOff x="532260" y="3130064"/>
            <a:chExt cx="4876799" cy="1431450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0" y="3130064"/>
              <a:ext cx="4876799" cy="1431450"/>
              <a:chOff x="837060" y="2368064"/>
              <a:chExt cx="4876799" cy="143145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0" y="2368064"/>
                <a:ext cx="4876799" cy="1431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35543" indent="-535543" algn="l" defTabSz="609630" rtl="0"/>
                <a:r>
                  <a:rPr lang="en-US" sz="1867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Idea: Choose             so that                    	          is close to     for our training examples 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504480" y="142935"/>
              <a:ext cx="5627280" cy="3343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120" y="133575"/>
                <a:ext cx="5645999" cy="3361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565275"/>
            <a:ext cx="29972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en-US" sz="2933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endParaRPr lang="en-US" sz="12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01675"/>
            <a:ext cx="1507655" cy="209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200" y="346075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6" y="1428205"/>
            <a:ext cx="441494" cy="1878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3200" y="1090150"/>
            <a:ext cx="1187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Parameters: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2203"/>
            <a:ext cx="2540000" cy="3569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3200" y="1834224"/>
            <a:ext cx="1378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Cost Function: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2" y="2717531"/>
            <a:ext cx="1623509" cy="3209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3200" y="2656134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Goal: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4036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75" y="650875"/>
            <a:ext cx="1199608" cy="2370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362075"/>
            <a:ext cx="178703" cy="201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2076267"/>
            <a:ext cx="2494279" cy="384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06139"/>
            <a:ext cx="1422400" cy="3323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165600" y="142875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Simplified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333120" y="915495"/>
              <a:ext cx="5608080" cy="22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760" y="906136"/>
                <a:ext cx="5626800" cy="2245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03" y="1086856"/>
            <a:ext cx="3034030" cy="981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z="3300" b="0" spc="-30" dirty="0">
                <a:latin typeface="Calibri"/>
                <a:cs typeface="Calibri"/>
              </a:rPr>
              <a:t>Introduction</a:t>
            </a:r>
            <a:r>
              <a:rPr sz="3300" b="0" spc="-10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to </a:t>
            </a:r>
            <a:r>
              <a:rPr sz="3300" b="0" spc="-10" dirty="0">
                <a:latin typeface="Calibri"/>
                <a:cs typeface="Calibri"/>
              </a:rPr>
              <a:t>Machine</a:t>
            </a:r>
            <a:r>
              <a:rPr sz="3300" b="0" spc="-155" dirty="0">
                <a:latin typeface="Calibri"/>
                <a:cs typeface="Calibri"/>
              </a:rPr>
              <a:t> </a:t>
            </a:r>
            <a:r>
              <a:rPr sz="3300" b="0" spc="-10" dirty="0"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059" y="2303021"/>
            <a:ext cx="2975610" cy="60007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History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core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concepts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of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ML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navigate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the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future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lessons.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Applications</a:t>
            </a:r>
            <a:r>
              <a:rPr sz="1200" spc="-4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ML.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621" y="3810"/>
            <a:ext cx="2025395" cy="34274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-12699" y="3459663"/>
            <a:ext cx="9271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262626"/>
                </a:solidFill>
                <a:latin typeface="Calibri"/>
                <a:cs typeface="Calibri"/>
              </a:rPr>
              <a:t>9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355600" y="884258"/>
          <a:ext cx="2113280" cy="179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52" y="244475"/>
            <a:ext cx="452628" cy="2042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50655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2468782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87680" y="866775"/>
            <a:ext cx="2042160" cy="156972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944703"/>
            <a:ext cx="362103" cy="1633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58959"/>
            <a:ext cx="426720" cy="1389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8486" y="490559"/>
            <a:ext cx="2333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31" y="549275"/>
            <a:ext cx="123139" cy="13898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0988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441960" cy="20421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30623" y="490559"/>
            <a:ext cx="2109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861" y="549275"/>
            <a:ext cx="123139" cy="138989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3304032" y="841375"/>
            <a:ext cx="2588768" cy="194310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37680" y="304935"/>
              <a:ext cx="5722320" cy="3123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20" y="295576"/>
                <a:ext cx="5741039" cy="3142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/>
        </p:nvGraphicFramePr>
        <p:xfrm>
          <a:off x="355600" y="884258"/>
          <a:ext cx="2113280" cy="179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52" y="244475"/>
            <a:ext cx="452628" cy="2042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50655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2468782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55501" y="1658959"/>
            <a:ext cx="1730499" cy="68629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1658959"/>
            <a:ext cx="557175" cy="1389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8486" y="490559"/>
            <a:ext cx="2333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31" y="549275"/>
            <a:ext cx="123139" cy="13898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0988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430623" y="244475"/>
            <a:ext cx="2109039" cy="523083"/>
            <a:chOff x="5145934" y="209550"/>
            <a:chExt cx="3163559" cy="78462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6"/>
              <a:ext cx="31635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609630" rtl="0"/>
              <a:r>
                <a:rPr lang="en-US" sz="12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944703"/>
            <a:ext cx="362103" cy="16337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304032" y="841375"/>
            <a:ext cx="2588768" cy="194310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664160" y="2203095"/>
              <a:ext cx="176400" cy="128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54800" y="2193735"/>
                <a:ext cx="195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156960" y="1053735"/>
              <a:ext cx="3440160" cy="23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00" y="1044376"/>
                <a:ext cx="3458880" cy="2393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2658240" y="1950375"/>
              <a:ext cx="2034720" cy="1469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48880" y="1941016"/>
                <a:ext cx="2053440" cy="14877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565275"/>
            <a:ext cx="29972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  <a:cs typeface="+mn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en-US" sz="2933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Linear regression with one variable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rtl="0"/>
            <a:endParaRPr lang="en-US" sz="12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5" y="701675"/>
            <a:ext cx="1720355" cy="2393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839" y="629365"/>
            <a:ext cx="148951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20" y="1356718"/>
            <a:ext cx="503780" cy="21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839" y="1251368"/>
            <a:ext cx="15202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20" y="1819275"/>
            <a:ext cx="3573780" cy="5022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4839" y="1848565"/>
            <a:ext cx="177817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20" y="2572385"/>
            <a:ext cx="1843786" cy="3644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4839" y="2496225"/>
            <a:ext cx="76976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2133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Goal: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262720" y="1649895"/>
              <a:ext cx="605040" cy="150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3362" y="1640536"/>
                <a:ext cx="623756" cy="1525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3304032" y="841375"/>
            <a:ext cx="2588768" cy="194310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52" y="244475"/>
            <a:ext cx="452628" cy="2042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506558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2468782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55501" y="2288855"/>
            <a:ext cx="2001652" cy="88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1658960"/>
            <a:ext cx="432816" cy="1389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8486" y="490559"/>
            <a:ext cx="2333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31" y="549275"/>
            <a:ext cx="123139" cy="13898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0988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430623" y="244475"/>
            <a:ext cx="2109039" cy="523083"/>
            <a:chOff x="5145934" y="209550"/>
            <a:chExt cx="3163559" cy="78462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6"/>
              <a:ext cx="31635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609630" rtl="0"/>
              <a:r>
                <a:rPr lang="en-US" sz="12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/>
        </p:nvGraphicFramePr>
        <p:xfrm>
          <a:off x="355600" y="884258"/>
          <a:ext cx="2113280" cy="179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944703"/>
            <a:ext cx="362103" cy="163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664160" y="2203095"/>
              <a:ext cx="176400" cy="128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54800" y="2193735"/>
                <a:ext cx="195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4320960" y="1950375"/>
              <a:ext cx="157680" cy="955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1600" y="1941038"/>
                <a:ext cx="176400" cy="1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300000" y="190455"/>
              <a:ext cx="5417280" cy="328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0640" y="181095"/>
                <a:ext cx="5436000" cy="330503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09C7689-F076-7AE7-325E-F15BB47306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85068"/>
            <a:ext cx="609600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7" y="244475"/>
            <a:ext cx="452628" cy="204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2" y="3038475"/>
            <a:ext cx="1656588" cy="2042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8800" y="490559"/>
            <a:ext cx="254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(for fixed           , this is a function of x)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6" y="549275"/>
            <a:ext cx="346261" cy="1485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036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717804" cy="20421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552209" y="490559"/>
            <a:ext cx="2378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(function of the parameters            )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549275"/>
            <a:ext cx="343815" cy="14630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96" y="1506647"/>
            <a:ext cx="353568" cy="1633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4" y="2701453"/>
            <a:ext cx="123139" cy="138989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/>
        </p:nvGraphicFramePr>
        <p:xfrm>
          <a:off x="636864" y="904876"/>
          <a:ext cx="2743200" cy="193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-31867" y="1439188"/>
            <a:ext cx="73956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Price ($) </a:t>
            </a:r>
          </a:p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 1000’s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07394" y="2733675"/>
            <a:ext cx="1104661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 defTabSz="609630" rtl="0"/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Size in feet</a:t>
            </a:r>
            <a:r>
              <a:rPr lang="en-US" sz="1200" kern="1200" baseline="30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(x)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675826" y="1794784"/>
            <a:ext cx="2575374" cy="698143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845374" y="1027656"/>
            <a:ext cx="0" cy="1753311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692974" y="2602455"/>
            <a:ext cx="1981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3915864" y="1319204"/>
            <a:ext cx="1504310" cy="1173723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630" rtl="0"/>
            <a:endParaRPr lang="en-US" sz="1200" kern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58800" y="295276"/>
            <a:ext cx="0" cy="14468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06400" y="1589766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558800" y="1896384"/>
            <a:ext cx="0" cy="14468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06400" y="319087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5600" y="195255"/>
              <a:ext cx="5203200" cy="327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240" y="185895"/>
                <a:ext cx="5221919" cy="32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33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485735"/>
            <a:ext cx="37369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/>
              <a:t>Gradient descent algorithm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8" y="1089279"/>
            <a:ext cx="2342388" cy="922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37" y="1422020"/>
            <a:ext cx="1860563" cy="408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80640" y="1287495"/>
              <a:ext cx="3011520" cy="1693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281" y="1278136"/>
                <a:ext cx="3030239" cy="1711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717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42875"/>
            <a:ext cx="4207181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57360" y="1320855"/>
              <a:ext cx="4674000" cy="2012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000" y="1311496"/>
                <a:ext cx="4692719" cy="203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297200" y="243015"/>
              <a:ext cx="1629600" cy="1960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7841" y="233656"/>
                <a:ext cx="1648319" cy="19790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328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7763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691697"/>
            <a:ext cx="2925838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7" y="244475"/>
            <a:ext cx="452628" cy="204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704" y="490559"/>
            <a:ext cx="283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(for fixed           , this is a function of x)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6" y="549275"/>
            <a:ext cx="346261" cy="148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717804" cy="2042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8859" y="490559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(function of the parameters            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549275"/>
            <a:ext cx="343815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471360" y="610215"/>
              <a:ext cx="5517600" cy="2594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000" y="600856"/>
                <a:ext cx="5536320" cy="2613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08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693" y="301236"/>
            <a:ext cx="2875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20" dirty="0">
                <a:latin typeface="Calibri"/>
                <a:cs typeface="Calibri"/>
              </a:rPr>
              <a:t>Example:</a:t>
            </a:r>
            <a:r>
              <a:rPr sz="2200" b="0" spc="-55" dirty="0">
                <a:latin typeface="Calibri"/>
                <a:cs typeface="Calibri"/>
              </a:rPr>
              <a:t> </a:t>
            </a:r>
            <a:r>
              <a:rPr sz="2200" b="0" spc="-20" dirty="0">
                <a:latin typeface="Calibri"/>
                <a:cs typeface="Calibri"/>
              </a:rPr>
              <a:t>Identify</a:t>
            </a:r>
            <a:r>
              <a:rPr sz="2200" b="0" spc="-65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Objects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5117" y="1031748"/>
            <a:ext cx="3616325" cy="1508760"/>
            <a:chOff x="1285117" y="1031748"/>
            <a:chExt cx="3616325" cy="1508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3837" y="1197033"/>
              <a:ext cx="1097581" cy="12967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117" y="1031748"/>
              <a:ext cx="864761" cy="15087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3691" y="2786859"/>
            <a:ext cx="1077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C45911"/>
                </a:solidFill>
                <a:latin typeface="Calibri"/>
                <a:cs typeface="Calibri"/>
              </a:rPr>
              <a:t>Pineapple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3369" y="2786859"/>
            <a:ext cx="645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BF0000"/>
                </a:solidFill>
                <a:latin typeface="Calibri"/>
                <a:cs typeface="Calibri"/>
              </a:rPr>
              <a:t>Apple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8966" y="795079"/>
            <a:ext cx="3560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What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facts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consider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identify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these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object?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7763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7" y="244475"/>
            <a:ext cx="452628" cy="204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603" y="389325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sz="1200" dirty="0"/>
              <a:t>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6" y="549275"/>
            <a:ext cx="346261" cy="148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717804" cy="204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5345" y="481658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549275"/>
            <a:ext cx="343815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843200" y="1254135"/>
              <a:ext cx="2687520" cy="2131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33841" y="1244775"/>
                <a:ext cx="2706238" cy="21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34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7763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7" y="244475"/>
            <a:ext cx="452628" cy="204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800" y="490559"/>
            <a:ext cx="2552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6" y="549275"/>
            <a:ext cx="346261" cy="148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717804" cy="204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0704" y="48286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549275"/>
            <a:ext cx="343815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05600" y="1678455"/>
              <a:ext cx="2344560" cy="98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6240" y="1669095"/>
                <a:ext cx="2363279" cy="10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604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7763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691697"/>
            <a:ext cx="2925837" cy="21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7" y="244475"/>
            <a:ext cx="452628" cy="204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800" y="490559"/>
            <a:ext cx="2552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46" y="549275"/>
            <a:ext cx="346261" cy="148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9" y="244475"/>
            <a:ext cx="717804" cy="204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2209" y="490559"/>
            <a:ext cx="23727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38" y="549275"/>
            <a:ext cx="343815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452720" y="1258695"/>
              <a:ext cx="2892240" cy="146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3360" y="1249335"/>
                <a:ext cx="2910960" cy="14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34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565275"/>
            <a:ext cx="29972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8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9895" y="396875"/>
            <a:ext cx="229742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Have some function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32" y="455295"/>
            <a:ext cx="870328" cy="24760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59896" y="810062"/>
            <a:ext cx="8082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Want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80" y="869315"/>
            <a:ext cx="1384025" cy="378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" y="1320016"/>
            <a:ext cx="5080000" cy="195074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67" b="1" dirty="0"/>
              <a:t>Outline:</a:t>
            </a:r>
          </a:p>
          <a:p>
            <a:pPr marL="533427" lvl="1" indent="-22861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67" dirty="0"/>
              <a:t>Start with some </a:t>
            </a:r>
          </a:p>
          <a:p>
            <a:pPr marL="533427" lvl="1" indent="-22861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67" dirty="0"/>
              <a:t>Keep changing              to reduce                     until we hopefully end up at a minimum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60" y="1984375"/>
            <a:ext cx="531241" cy="22606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40" y="2405149"/>
            <a:ext cx="887287" cy="252434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2408555"/>
            <a:ext cx="531241" cy="22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447800" y="438615"/>
              <a:ext cx="4512360" cy="268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8440" y="429255"/>
                <a:ext cx="4531079" cy="27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516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445294"/>
            <a:ext cx="5118100" cy="26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2527300" y="1454150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2552700" y="1599406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2540000" y="17470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2387600" y="18994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2438400" y="20518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2641600" y="20899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2743200" y="22042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2692400" y="2356643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2461683" y="1956593"/>
            <a:ext cx="508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2461683" y="1804193"/>
            <a:ext cx="1524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2516717" y="2108993"/>
            <a:ext cx="203200" cy="38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2712509" y="2147093"/>
            <a:ext cx="1016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2763309" y="2261393"/>
            <a:ext cx="508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2603501" y="1511300"/>
            <a:ext cx="28575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2616201" y="1661319"/>
            <a:ext cx="15875" cy="1404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4514851" y="2581275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1834092" y="2770981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97524" y="1691322"/>
            <a:ext cx="9060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00160" y="1969335"/>
              <a:ext cx="4254480" cy="108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00" y="1959977"/>
                <a:ext cx="4273200" cy="11063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58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400" y="445294"/>
            <a:ext cx="5118100" cy="26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834092" y="2767013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4514851" y="257730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2657475" y="1388268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2828925" y="1543050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3019425" y="1604962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3251200" y="1743074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3505200" y="1857374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3759200" y="1933574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4013200" y="2009774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3317875" y="1800224"/>
            <a:ext cx="254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3579283" y="1914524"/>
            <a:ext cx="254000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3833283" y="1990724"/>
            <a:ext cx="254000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2733675" y="1447800"/>
            <a:ext cx="165100" cy="1500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2898775" y="1600200"/>
            <a:ext cx="193675" cy="66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2527300" y="1450181"/>
            <a:ext cx="152400" cy="1143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3095626" y="1669257"/>
            <a:ext cx="222250" cy="1309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97524" y="1693703"/>
            <a:ext cx="9060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43920" y="1373175"/>
              <a:ext cx="2029920" cy="153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4561" y="1363816"/>
                <a:ext cx="2048639" cy="1554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8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295275"/>
            <a:ext cx="3291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Gradient descent algorithm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9" y="870041"/>
            <a:ext cx="2153411" cy="847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199988"/>
            <a:ext cx="1821180" cy="20421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06400" y="1971675"/>
            <a:ext cx="51308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310" y="2022475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Correct: 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5" y="2395956"/>
            <a:ext cx="1976323" cy="79491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971800" y="2022475"/>
            <a:ext cx="0" cy="1270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36310" y="2022475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Incorrect: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74" y="2395957"/>
            <a:ext cx="1976323" cy="759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99600" y="133335"/>
              <a:ext cx="5979600" cy="334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240" y="123976"/>
                <a:ext cx="5998320" cy="3362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35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94000" y="1565275"/>
            <a:ext cx="29972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14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3962400" y="295276"/>
            <a:ext cx="0" cy="14468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810000" y="1589766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3962400" y="1896384"/>
            <a:ext cx="0" cy="14468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810000" y="3190875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46" y="1666876"/>
            <a:ext cx="166090" cy="18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46" y="3273781"/>
            <a:ext cx="166090" cy="187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50918"/>
            <a:ext cx="1877568" cy="4495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400" y="1106258"/>
            <a:ext cx="25908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If </a:t>
            </a:r>
            <a:r>
              <a:rPr lang="el-GR" sz="1333" dirty="0"/>
              <a:t>α</a:t>
            </a:r>
            <a:r>
              <a:rPr lang="en-US" sz="1333" dirty="0"/>
              <a:t> is too small, gradient descent can be slow.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" y="2276475"/>
            <a:ext cx="25908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If </a:t>
            </a:r>
            <a:r>
              <a:rPr lang="el-GR" sz="1333" dirty="0"/>
              <a:t>α</a:t>
            </a:r>
            <a:r>
              <a:rPr lang="en-US" sz="1333" dirty="0"/>
              <a:t> is too large, gradient descent can overshoot the minimum. It may fail to converge, or even diverge.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400080" y="352695"/>
              <a:ext cx="5698320" cy="2914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720" y="343335"/>
                <a:ext cx="5717040" cy="2932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90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741" y="1188952"/>
            <a:ext cx="1137920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dirty="0">
                <a:latin typeface="Calibri"/>
                <a:cs typeface="Calibri"/>
              </a:rPr>
              <a:t>How</a:t>
            </a:r>
            <a:r>
              <a:rPr sz="2700" spc="-130" dirty="0">
                <a:latin typeface="Calibri"/>
                <a:cs typeface="Calibri"/>
              </a:rPr>
              <a:t> </a:t>
            </a:r>
            <a:r>
              <a:rPr sz="2700" spc="-45" dirty="0">
                <a:latin typeface="Calibri"/>
                <a:cs typeface="Calibri"/>
              </a:rPr>
              <a:t>we </a:t>
            </a:r>
            <a:r>
              <a:rPr sz="2700" dirty="0">
                <a:latin typeface="Calibri"/>
                <a:cs typeface="Calibri"/>
              </a:rPr>
              <a:t>Learn</a:t>
            </a:r>
            <a:r>
              <a:rPr sz="2700" spc="-130" dirty="0">
                <a:latin typeface="Calibri"/>
                <a:cs typeface="Calibri"/>
              </a:rPr>
              <a:t> </a:t>
            </a:r>
            <a:r>
              <a:rPr sz="2700" spc="-50" dirty="0">
                <a:latin typeface="Calibri"/>
                <a:cs typeface="Calibri"/>
              </a:rPr>
              <a:t>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0966" y="505079"/>
            <a:ext cx="46355" cy="2263775"/>
            <a:chOff x="2370966" y="505079"/>
            <a:chExt cx="46355" cy="2263775"/>
          </a:xfrm>
        </p:grpSpPr>
        <p:sp>
          <p:nvSpPr>
            <p:cNvPr id="4" name="object 4"/>
            <p:cNvSpPr/>
            <p:nvPr/>
          </p:nvSpPr>
          <p:spPr>
            <a:xfrm>
              <a:off x="2380927" y="517398"/>
              <a:ext cx="23495" cy="2240280"/>
            </a:xfrm>
            <a:custGeom>
              <a:avLst/>
              <a:gdLst/>
              <a:ahLst/>
              <a:cxnLst/>
              <a:rect l="l" t="t" r="r" b="b"/>
              <a:pathLst>
                <a:path w="23494" h="2240280">
                  <a:moveTo>
                    <a:pt x="8569" y="1050884"/>
                  </a:moveTo>
                  <a:lnTo>
                    <a:pt x="5038" y="984041"/>
                  </a:lnTo>
                  <a:lnTo>
                    <a:pt x="2799" y="935336"/>
                  </a:lnTo>
                  <a:lnTo>
                    <a:pt x="959" y="882578"/>
                  </a:lnTo>
                  <a:lnTo>
                    <a:pt x="0" y="827287"/>
                  </a:lnTo>
                  <a:lnTo>
                    <a:pt x="399" y="770984"/>
                  </a:lnTo>
                  <a:lnTo>
                    <a:pt x="2639" y="715187"/>
                  </a:lnTo>
                  <a:lnTo>
                    <a:pt x="7197" y="661416"/>
                  </a:lnTo>
                  <a:lnTo>
                    <a:pt x="11756" y="608369"/>
                  </a:lnTo>
                  <a:lnTo>
                    <a:pt x="13995" y="553349"/>
                  </a:lnTo>
                  <a:lnTo>
                    <a:pt x="14395" y="497743"/>
                  </a:lnTo>
                  <a:lnTo>
                    <a:pt x="13436" y="442937"/>
                  </a:lnTo>
                  <a:lnTo>
                    <a:pt x="11596" y="390317"/>
                  </a:lnTo>
                  <a:lnTo>
                    <a:pt x="9357" y="341269"/>
                  </a:lnTo>
                  <a:lnTo>
                    <a:pt x="7197" y="297180"/>
                  </a:lnTo>
                  <a:lnTo>
                    <a:pt x="6457" y="247650"/>
                  </a:lnTo>
                  <a:lnTo>
                    <a:pt x="6859" y="196088"/>
                  </a:lnTo>
                  <a:lnTo>
                    <a:pt x="7769" y="144018"/>
                  </a:lnTo>
                  <a:lnTo>
                    <a:pt x="8552" y="92964"/>
                  </a:lnTo>
                  <a:lnTo>
                    <a:pt x="8573" y="44450"/>
                  </a:lnTo>
                  <a:lnTo>
                    <a:pt x="7197" y="0"/>
                  </a:lnTo>
                  <a:lnTo>
                    <a:pt x="16341" y="0"/>
                  </a:lnTo>
                  <a:lnTo>
                    <a:pt x="15812" y="61700"/>
                  </a:lnTo>
                  <a:lnTo>
                    <a:pt x="14648" y="109558"/>
                  </a:lnTo>
                  <a:lnTo>
                    <a:pt x="13484" y="150304"/>
                  </a:lnTo>
                  <a:lnTo>
                    <a:pt x="12955" y="190669"/>
                  </a:lnTo>
                  <a:lnTo>
                    <a:pt x="13696" y="237384"/>
                  </a:lnTo>
                  <a:lnTo>
                    <a:pt x="16341" y="297180"/>
                  </a:lnTo>
                  <a:lnTo>
                    <a:pt x="19853" y="370161"/>
                  </a:lnTo>
                  <a:lnTo>
                    <a:pt x="21389" y="428585"/>
                  </a:lnTo>
                  <a:lnTo>
                    <a:pt x="21169" y="475817"/>
                  </a:lnTo>
                  <a:lnTo>
                    <a:pt x="19414" y="515221"/>
                  </a:lnTo>
                  <a:lnTo>
                    <a:pt x="16341" y="550163"/>
                  </a:lnTo>
                  <a:lnTo>
                    <a:pt x="15382" y="580897"/>
                  </a:lnTo>
                  <a:lnTo>
                    <a:pt x="16875" y="623973"/>
                  </a:lnTo>
                  <a:lnTo>
                    <a:pt x="19540" y="676247"/>
                  </a:lnTo>
                  <a:lnTo>
                    <a:pt x="22100" y="734572"/>
                  </a:lnTo>
                  <a:lnTo>
                    <a:pt x="23273" y="795803"/>
                  </a:lnTo>
                  <a:lnTo>
                    <a:pt x="21780" y="856794"/>
                  </a:lnTo>
                  <a:lnTo>
                    <a:pt x="16341" y="914400"/>
                  </a:lnTo>
                  <a:lnTo>
                    <a:pt x="9886" y="972403"/>
                  </a:lnTo>
                  <a:lnTo>
                    <a:pt x="7875" y="1021305"/>
                  </a:lnTo>
                  <a:lnTo>
                    <a:pt x="8569" y="1050884"/>
                  </a:lnTo>
                  <a:close/>
                </a:path>
                <a:path w="23494" h="2240280">
                  <a:moveTo>
                    <a:pt x="10610" y="1093078"/>
                  </a:moveTo>
                  <a:lnTo>
                    <a:pt x="8912" y="1065466"/>
                  </a:lnTo>
                  <a:lnTo>
                    <a:pt x="8569" y="1050884"/>
                  </a:lnTo>
                  <a:lnTo>
                    <a:pt x="9843" y="1072896"/>
                  </a:lnTo>
                  <a:lnTo>
                    <a:pt x="10610" y="1093078"/>
                  </a:lnTo>
                  <a:close/>
                </a:path>
                <a:path w="23494" h="2240280">
                  <a:moveTo>
                    <a:pt x="10245" y="2240280"/>
                  </a:moveTo>
                  <a:lnTo>
                    <a:pt x="7197" y="2240280"/>
                  </a:lnTo>
                  <a:lnTo>
                    <a:pt x="10584" y="2194341"/>
                  </a:lnTo>
                  <a:lnTo>
                    <a:pt x="9907" y="2154202"/>
                  </a:lnTo>
                  <a:lnTo>
                    <a:pt x="7197" y="2115502"/>
                  </a:lnTo>
                  <a:lnTo>
                    <a:pt x="4488" y="2073881"/>
                  </a:lnTo>
                  <a:lnTo>
                    <a:pt x="3811" y="2024979"/>
                  </a:lnTo>
                  <a:lnTo>
                    <a:pt x="7197" y="1964436"/>
                  </a:lnTo>
                  <a:lnTo>
                    <a:pt x="11325" y="1899348"/>
                  </a:lnTo>
                  <a:lnTo>
                    <a:pt x="12277" y="1839468"/>
                  </a:lnTo>
                  <a:lnTo>
                    <a:pt x="11198" y="1784413"/>
                  </a:lnTo>
                  <a:lnTo>
                    <a:pt x="9229" y="1733804"/>
                  </a:lnTo>
                  <a:lnTo>
                    <a:pt x="7515" y="1687258"/>
                  </a:lnTo>
                  <a:lnTo>
                    <a:pt x="7294" y="1657481"/>
                  </a:lnTo>
                  <a:lnTo>
                    <a:pt x="7197" y="1600157"/>
                  </a:lnTo>
                  <a:lnTo>
                    <a:pt x="6181" y="1550585"/>
                  </a:lnTo>
                  <a:lnTo>
                    <a:pt x="4911" y="1496949"/>
                  </a:lnTo>
                  <a:lnTo>
                    <a:pt x="4149" y="1440518"/>
                  </a:lnTo>
                  <a:lnTo>
                    <a:pt x="4657" y="1382564"/>
                  </a:lnTo>
                  <a:lnTo>
                    <a:pt x="7197" y="1324355"/>
                  </a:lnTo>
                  <a:lnTo>
                    <a:pt x="10267" y="1268475"/>
                  </a:lnTo>
                  <a:lnTo>
                    <a:pt x="11939" y="1216152"/>
                  </a:lnTo>
                  <a:lnTo>
                    <a:pt x="12341" y="1166622"/>
                  </a:lnTo>
                  <a:lnTo>
                    <a:pt x="11600" y="1119124"/>
                  </a:lnTo>
                  <a:lnTo>
                    <a:pt x="10610" y="1093078"/>
                  </a:lnTo>
                  <a:lnTo>
                    <a:pt x="14542" y="1157005"/>
                  </a:lnTo>
                  <a:lnTo>
                    <a:pt x="16341" y="1213104"/>
                  </a:lnTo>
                  <a:lnTo>
                    <a:pt x="16659" y="1269089"/>
                  </a:lnTo>
                  <a:lnTo>
                    <a:pt x="15325" y="1317582"/>
                  </a:lnTo>
                  <a:lnTo>
                    <a:pt x="13484" y="1362265"/>
                  </a:lnTo>
                  <a:lnTo>
                    <a:pt x="12277" y="1406821"/>
                  </a:lnTo>
                  <a:lnTo>
                    <a:pt x="12849" y="1454933"/>
                  </a:lnTo>
                  <a:lnTo>
                    <a:pt x="16341" y="1510284"/>
                  </a:lnTo>
                  <a:lnTo>
                    <a:pt x="20260" y="1560211"/>
                  </a:lnTo>
                  <a:lnTo>
                    <a:pt x="21940" y="1608886"/>
                  </a:lnTo>
                  <a:lnTo>
                    <a:pt x="21940" y="1657481"/>
                  </a:lnTo>
                  <a:lnTo>
                    <a:pt x="20820" y="1707168"/>
                  </a:lnTo>
                  <a:lnTo>
                    <a:pt x="19141" y="1759122"/>
                  </a:lnTo>
                  <a:lnTo>
                    <a:pt x="17461" y="1814515"/>
                  </a:lnTo>
                  <a:lnTo>
                    <a:pt x="16341" y="1874520"/>
                  </a:lnTo>
                  <a:lnTo>
                    <a:pt x="15942" y="1936608"/>
                  </a:lnTo>
                  <a:lnTo>
                    <a:pt x="15008" y="1995951"/>
                  </a:lnTo>
                  <a:lnTo>
                    <a:pt x="13942" y="2052228"/>
                  </a:lnTo>
                  <a:lnTo>
                    <a:pt x="13142" y="2105119"/>
                  </a:lnTo>
                  <a:lnTo>
                    <a:pt x="13009" y="2154305"/>
                  </a:lnTo>
                  <a:lnTo>
                    <a:pt x="13942" y="2199465"/>
                  </a:lnTo>
                  <a:lnTo>
                    <a:pt x="16252" y="2238756"/>
                  </a:lnTo>
                  <a:lnTo>
                    <a:pt x="13293" y="2238756"/>
                  </a:lnTo>
                  <a:lnTo>
                    <a:pt x="10245" y="2240280"/>
                  </a:lnTo>
                  <a:close/>
                </a:path>
                <a:path w="23494" h="2240280">
                  <a:moveTo>
                    <a:pt x="16341" y="2240280"/>
                  </a:moveTo>
                  <a:lnTo>
                    <a:pt x="13293" y="2238756"/>
                  </a:lnTo>
                  <a:lnTo>
                    <a:pt x="16252" y="2238756"/>
                  </a:lnTo>
                  <a:lnTo>
                    <a:pt x="16341" y="224028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81761" y="515874"/>
              <a:ext cx="24765" cy="2242185"/>
            </a:xfrm>
            <a:custGeom>
              <a:avLst/>
              <a:gdLst/>
              <a:ahLst/>
              <a:cxnLst/>
              <a:rect l="l" t="t" r="r" b="b"/>
              <a:pathLst>
                <a:path w="24764" h="2242185">
                  <a:moveTo>
                    <a:pt x="15508" y="1524"/>
                  </a:moveTo>
                  <a:lnTo>
                    <a:pt x="13814" y="60473"/>
                  </a:lnTo>
                  <a:lnTo>
                    <a:pt x="13137" y="108373"/>
                  </a:lnTo>
                  <a:lnTo>
                    <a:pt x="13222" y="150685"/>
                  </a:lnTo>
                  <a:lnTo>
                    <a:pt x="13814" y="192870"/>
                  </a:lnTo>
                  <a:lnTo>
                    <a:pt x="14661" y="240389"/>
                  </a:lnTo>
                  <a:lnTo>
                    <a:pt x="15508" y="298704"/>
                  </a:lnTo>
                  <a:lnTo>
                    <a:pt x="16678" y="363931"/>
                  </a:lnTo>
                  <a:lnTo>
                    <a:pt x="17922" y="410138"/>
                  </a:lnTo>
                  <a:lnTo>
                    <a:pt x="18580" y="449031"/>
                  </a:lnTo>
                  <a:lnTo>
                    <a:pt x="17995" y="492312"/>
                  </a:lnTo>
                  <a:lnTo>
                    <a:pt x="15508" y="551687"/>
                  </a:lnTo>
                  <a:lnTo>
                    <a:pt x="14344" y="605662"/>
                  </a:lnTo>
                  <a:lnTo>
                    <a:pt x="15846" y="651255"/>
                  </a:lnTo>
                  <a:lnTo>
                    <a:pt x="18365" y="692276"/>
                  </a:lnTo>
                  <a:lnTo>
                    <a:pt x="20249" y="732535"/>
                  </a:lnTo>
                  <a:lnTo>
                    <a:pt x="19847" y="775842"/>
                  </a:lnTo>
                  <a:lnTo>
                    <a:pt x="15508" y="826007"/>
                  </a:lnTo>
                  <a:lnTo>
                    <a:pt x="11029" y="875313"/>
                  </a:lnTo>
                  <a:lnTo>
                    <a:pt x="8043" y="927844"/>
                  </a:lnTo>
                  <a:lnTo>
                    <a:pt x="6550" y="981602"/>
                  </a:lnTo>
                  <a:lnTo>
                    <a:pt x="6550" y="1034587"/>
                  </a:lnTo>
                  <a:lnTo>
                    <a:pt x="8043" y="1084799"/>
                  </a:lnTo>
                  <a:lnTo>
                    <a:pt x="11029" y="1130239"/>
                  </a:lnTo>
                  <a:lnTo>
                    <a:pt x="15508" y="1168907"/>
                  </a:lnTo>
                  <a:lnTo>
                    <a:pt x="18789" y="1212193"/>
                  </a:lnTo>
                  <a:lnTo>
                    <a:pt x="17878" y="1259162"/>
                  </a:lnTo>
                  <a:lnTo>
                    <a:pt x="14936" y="1308925"/>
                  </a:lnTo>
                  <a:lnTo>
                    <a:pt x="12121" y="1360593"/>
                  </a:lnTo>
                  <a:lnTo>
                    <a:pt x="11592" y="1413277"/>
                  </a:lnTo>
                  <a:lnTo>
                    <a:pt x="15508" y="1466087"/>
                  </a:lnTo>
                  <a:lnTo>
                    <a:pt x="19318" y="1518059"/>
                  </a:lnTo>
                  <a:lnTo>
                    <a:pt x="18556" y="1567405"/>
                  </a:lnTo>
                  <a:lnTo>
                    <a:pt x="15508" y="1614296"/>
                  </a:lnTo>
                  <a:lnTo>
                    <a:pt x="12460" y="1658902"/>
                  </a:lnTo>
                  <a:lnTo>
                    <a:pt x="11698" y="1701390"/>
                  </a:lnTo>
                  <a:lnTo>
                    <a:pt x="15508" y="1741932"/>
                  </a:lnTo>
                  <a:lnTo>
                    <a:pt x="19129" y="1768848"/>
                  </a:lnTo>
                  <a:lnTo>
                    <a:pt x="21799" y="1801819"/>
                  </a:lnTo>
                  <a:lnTo>
                    <a:pt x="23573" y="1840495"/>
                  </a:lnTo>
                  <a:lnTo>
                    <a:pt x="24505" y="1884529"/>
                  </a:lnTo>
                  <a:lnTo>
                    <a:pt x="24652" y="1933574"/>
                  </a:lnTo>
                  <a:lnTo>
                    <a:pt x="24067" y="1987283"/>
                  </a:lnTo>
                  <a:lnTo>
                    <a:pt x="22805" y="2045308"/>
                  </a:lnTo>
                  <a:lnTo>
                    <a:pt x="20921" y="2107301"/>
                  </a:lnTo>
                  <a:lnTo>
                    <a:pt x="18470" y="2172916"/>
                  </a:lnTo>
                  <a:lnTo>
                    <a:pt x="15508" y="2241803"/>
                  </a:lnTo>
                  <a:lnTo>
                    <a:pt x="12460" y="2241803"/>
                  </a:lnTo>
                  <a:lnTo>
                    <a:pt x="10936" y="2241803"/>
                  </a:lnTo>
                  <a:lnTo>
                    <a:pt x="6364" y="2241803"/>
                  </a:lnTo>
                  <a:lnTo>
                    <a:pt x="6258" y="2195448"/>
                  </a:lnTo>
                  <a:lnTo>
                    <a:pt x="5009" y="2142235"/>
                  </a:lnTo>
                  <a:lnTo>
                    <a:pt x="3506" y="2085212"/>
                  </a:lnTo>
                  <a:lnTo>
                    <a:pt x="2638" y="2027428"/>
                  </a:lnTo>
                  <a:lnTo>
                    <a:pt x="3295" y="1971929"/>
                  </a:lnTo>
                  <a:lnTo>
                    <a:pt x="6364" y="1921764"/>
                  </a:lnTo>
                  <a:lnTo>
                    <a:pt x="10607" y="1869228"/>
                  </a:lnTo>
                  <a:lnTo>
                    <a:pt x="12508" y="1821155"/>
                  </a:lnTo>
                  <a:lnTo>
                    <a:pt x="12289" y="1771765"/>
                  </a:lnTo>
                  <a:lnTo>
                    <a:pt x="10168" y="1715280"/>
                  </a:lnTo>
                  <a:lnTo>
                    <a:pt x="6364" y="1645919"/>
                  </a:lnTo>
                  <a:lnTo>
                    <a:pt x="4204" y="1591993"/>
                  </a:lnTo>
                  <a:lnTo>
                    <a:pt x="3831" y="1540519"/>
                  </a:lnTo>
                  <a:lnTo>
                    <a:pt x="4604" y="1490405"/>
                  </a:lnTo>
                  <a:lnTo>
                    <a:pt x="5884" y="1440557"/>
                  </a:lnTo>
                  <a:lnTo>
                    <a:pt x="7030" y="1389883"/>
                  </a:lnTo>
                  <a:lnTo>
                    <a:pt x="7403" y="1337289"/>
                  </a:lnTo>
                  <a:lnTo>
                    <a:pt x="6364" y="1281683"/>
                  </a:lnTo>
                  <a:lnTo>
                    <a:pt x="5200" y="1218811"/>
                  </a:lnTo>
                  <a:lnTo>
                    <a:pt x="5686" y="1164279"/>
                  </a:lnTo>
                  <a:lnTo>
                    <a:pt x="6935" y="1115758"/>
                  </a:lnTo>
                  <a:lnTo>
                    <a:pt x="8057" y="1070920"/>
                  </a:lnTo>
                  <a:lnTo>
                    <a:pt x="8163" y="1027437"/>
                  </a:lnTo>
                  <a:lnTo>
                    <a:pt x="6364" y="982980"/>
                  </a:lnTo>
                  <a:lnTo>
                    <a:pt x="2999" y="932675"/>
                  </a:lnTo>
                  <a:lnTo>
                    <a:pt x="658" y="887784"/>
                  </a:lnTo>
                  <a:lnTo>
                    <a:pt x="0" y="842747"/>
                  </a:lnTo>
                  <a:lnTo>
                    <a:pt x="1682" y="792004"/>
                  </a:lnTo>
                  <a:lnTo>
                    <a:pt x="6364" y="729996"/>
                  </a:lnTo>
                  <a:lnTo>
                    <a:pt x="9243" y="678775"/>
                  </a:lnTo>
                  <a:lnTo>
                    <a:pt x="9429" y="624595"/>
                  </a:lnTo>
                  <a:lnTo>
                    <a:pt x="7963" y="569722"/>
                  </a:lnTo>
                  <a:lnTo>
                    <a:pt x="5884" y="516422"/>
                  </a:lnTo>
                  <a:lnTo>
                    <a:pt x="4231" y="466961"/>
                  </a:lnTo>
                  <a:lnTo>
                    <a:pt x="4044" y="423605"/>
                  </a:lnTo>
                  <a:lnTo>
                    <a:pt x="6364" y="388619"/>
                  </a:lnTo>
                  <a:lnTo>
                    <a:pt x="9614" y="358797"/>
                  </a:lnTo>
                  <a:lnTo>
                    <a:pt x="12364" y="323207"/>
                  </a:lnTo>
                  <a:lnTo>
                    <a:pt x="14400" y="282079"/>
                  </a:lnTo>
                  <a:lnTo>
                    <a:pt x="15508" y="235648"/>
                  </a:lnTo>
                  <a:lnTo>
                    <a:pt x="15472" y="184145"/>
                  </a:lnTo>
                  <a:lnTo>
                    <a:pt x="14079" y="127801"/>
                  </a:lnTo>
                  <a:lnTo>
                    <a:pt x="11114" y="66850"/>
                  </a:lnTo>
                  <a:lnTo>
                    <a:pt x="6364" y="1524"/>
                  </a:lnTo>
                  <a:lnTo>
                    <a:pt x="9412" y="0"/>
                  </a:lnTo>
                  <a:lnTo>
                    <a:pt x="12460" y="0"/>
                  </a:lnTo>
                  <a:lnTo>
                    <a:pt x="15508" y="1524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96409" y="793360"/>
            <a:ext cx="2645410" cy="57277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0" indent="-1149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Memorize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Facts</a:t>
            </a:r>
            <a:endParaRPr sz="1100" dirty="0">
              <a:latin typeface="Calibri"/>
              <a:cs typeface="Calibri"/>
            </a:endParaRPr>
          </a:p>
          <a:p>
            <a:pPr marL="355600" lvl="1" indent="-11557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356235" algn="l"/>
              </a:tabLst>
            </a:pPr>
            <a:r>
              <a:rPr sz="1100" spc="-10" dirty="0">
                <a:latin typeface="Calibri"/>
                <a:cs typeface="Calibri"/>
              </a:rPr>
              <a:t>Declarative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Knowledge</a:t>
            </a:r>
            <a:endParaRPr sz="1100" dirty="0">
              <a:latin typeface="Calibri"/>
              <a:cs typeface="Calibri"/>
            </a:endParaRPr>
          </a:p>
          <a:p>
            <a:pPr marL="355600" lvl="1" indent="-11557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356235" algn="l"/>
              </a:tabLst>
            </a:pPr>
            <a:r>
              <a:rPr sz="1100" dirty="0">
                <a:latin typeface="Calibri"/>
                <a:cs typeface="Calibri"/>
              </a:rPr>
              <a:t>Limited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memory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observe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6409" y="1570011"/>
            <a:ext cx="3013710" cy="86169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0" marR="223520" indent="-114935">
              <a:lnSpc>
                <a:spcPts val="1190"/>
              </a:lnSpc>
              <a:spcBef>
                <a:spcPts val="250"/>
              </a:spcBef>
              <a:buFont typeface="Arial"/>
              <a:buChar char="•"/>
              <a:tabLst>
                <a:tab pos="127635" algn="l"/>
              </a:tabLst>
            </a:pPr>
            <a:r>
              <a:rPr sz="1100" dirty="0">
                <a:latin typeface="Calibri"/>
                <a:cs typeface="Calibri"/>
              </a:rPr>
              <a:t>Infer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(deduce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new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previously </a:t>
            </a:r>
            <a:r>
              <a:rPr sz="1100" dirty="0">
                <a:latin typeface="Calibri"/>
                <a:cs typeface="Calibri"/>
              </a:rPr>
              <a:t>known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facts)</a:t>
            </a:r>
            <a:endParaRPr sz="1100">
              <a:latin typeface="Calibri"/>
              <a:cs typeface="Calibri"/>
            </a:endParaRPr>
          </a:p>
          <a:p>
            <a:pPr marL="355600" lvl="1" indent="-1155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235" algn="l"/>
              </a:tabLst>
            </a:pPr>
            <a:r>
              <a:rPr sz="1100" spc="-10" dirty="0">
                <a:latin typeface="Calibri"/>
                <a:cs typeface="Calibri"/>
              </a:rPr>
              <a:t>Imperative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Knowledge</a:t>
            </a:r>
            <a:endParaRPr sz="1100">
              <a:latin typeface="Calibri"/>
              <a:cs typeface="Calibri"/>
            </a:endParaRPr>
          </a:p>
          <a:p>
            <a:pPr marL="355600" marR="5080" lvl="1" indent="-114935">
              <a:lnSpc>
                <a:spcPts val="1190"/>
              </a:lnSpc>
              <a:spcBef>
                <a:spcPts val="270"/>
              </a:spcBef>
              <a:buFont typeface="Arial"/>
              <a:buChar char="•"/>
              <a:tabLst>
                <a:tab pos="356235" algn="l"/>
              </a:tabLst>
            </a:pPr>
            <a:r>
              <a:rPr sz="1100" dirty="0">
                <a:latin typeface="Calibri"/>
                <a:cs typeface="Calibri"/>
              </a:rPr>
              <a:t>Limited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accuracy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predictions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drifts (present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behaving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past)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11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968874" y="451782"/>
            <a:ext cx="0" cy="1650092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816474" y="1949473"/>
            <a:ext cx="2590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52" y="2055827"/>
            <a:ext cx="123139" cy="13898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16474" y="591061"/>
            <a:ext cx="2454233" cy="1185622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29607" y="1750218"/>
            <a:ext cx="128753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</a:rPr>
              <a:t>at local optima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23" y="1812240"/>
            <a:ext cx="132817" cy="14991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2848474" y="1657343"/>
            <a:ext cx="558800" cy="15489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94821" y="1894838"/>
            <a:ext cx="1" cy="123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2309018"/>
            <a:ext cx="144943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</a:rPr>
              <a:t>Current value of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03" y="2365571"/>
            <a:ext cx="132817" cy="14991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680074" y="2018665"/>
            <a:ext cx="1016000" cy="290353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1" y="2225676"/>
            <a:ext cx="2184399" cy="5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96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3" y="1006476"/>
            <a:ext cx="2051768" cy="4932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93676"/>
            <a:ext cx="47752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Gradient descent can converge to a local minimum, even with the learning rate </a:t>
            </a:r>
            <a:r>
              <a:rPr lang="el-GR" sz="1867" dirty="0"/>
              <a:t>α</a:t>
            </a:r>
            <a:r>
              <a:rPr lang="en-US" sz="1867" dirty="0"/>
              <a:t> fixed.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400" y="1659771"/>
            <a:ext cx="2693671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As we approach a local minimum, gradient descent will automatically take smaller steps. So, no need to decrease </a:t>
            </a:r>
            <a:r>
              <a:rPr lang="el-GR" sz="1867" dirty="0"/>
              <a:t>α</a:t>
            </a:r>
            <a:r>
              <a:rPr lang="en-US" sz="1867" dirty="0"/>
              <a:t> over time.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358388" y="1050009"/>
            <a:ext cx="0" cy="1977994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41003" y="2875602"/>
            <a:ext cx="243917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40" y="2950287"/>
            <a:ext cx="123139" cy="138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768475"/>
            <a:ext cx="353568" cy="163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395040" y="743655"/>
              <a:ext cx="5684160" cy="2399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680" y="734295"/>
                <a:ext cx="5702879" cy="24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156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816577" y="1538460"/>
            <a:ext cx="2865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772228" y="1587047"/>
            <a:ext cx="3352800" cy="1083726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457200" y="346075"/>
            <a:ext cx="2133600" cy="2438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800" y="2682875"/>
            <a:ext cx="1930400" cy="5588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/>
          <a:p>
            <a:pPr algn="l" defTabSz="609630" rtl="0">
              <a:spcBef>
                <a:spcPct val="0"/>
              </a:spcBef>
              <a:defRPr/>
            </a:pPr>
            <a:r>
              <a: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4000" y="549275"/>
            <a:ext cx="3302000" cy="9525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9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5600" y="3241675"/>
            <a:ext cx="6604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90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549275"/>
            <a:ext cx="26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Gradient descent algorithm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8075"/>
            <a:ext cx="2342388" cy="127711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16" y="1157859"/>
            <a:ext cx="1467612" cy="20421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149600" y="546298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Linear Regression Model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6" y="1666875"/>
            <a:ext cx="2831084" cy="39786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997200" y="482642"/>
            <a:ext cx="0" cy="26416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90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4" y="650875"/>
            <a:ext cx="1277112" cy="47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4" y="2305876"/>
            <a:ext cx="1891284" cy="271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4" y="2784475"/>
            <a:ext cx="1901848" cy="27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871440" y="629175"/>
              <a:ext cx="4431360" cy="255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081" y="619815"/>
                <a:ext cx="4450079" cy="25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30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638135"/>
            <a:ext cx="3291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Gradient descent algorithm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43203"/>
            <a:ext cx="3636264" cy="14112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11799" y="1471295"/>
            <a:ext cx="1539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update </a:t>
            </a:r>
          </a:p>
          <a:p>
            <a:pPr algn="ctr"/>
            <a:r>
              <a:rPr lang="en-US" sz="1600" dirty="0"/>
              <a:t>and</a:t>
            </a:r>
          </a:p>
          <a:p>
            <a:pPr algn="ctr"/>
            <a:r>
              <a:rPr lang="en-US" sz="1600" dirty="0"/>
              <a:t>simultaneously</a:t>
            </a:r>
          </a:p>
          <a:p>
            <a:pPr algn="ctr"/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80" y="1751904"/>
            <a:ext cx="189877" cy="207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9" y="1752808"/>
            <a:ext cx="182644" cy="206153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4114800" y="1514475"/>
            <a:ext cx="101600" cy="8128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514640" y="705495"/>
              <a:ext cx="4135920" cy="229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5280" y="696136"/>
                <a:ext cx="4154639" cy="23131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3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101" y="902477"/>
            <a:ext cx="1370965" cy="15481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dirty="0">
                <a:latin typeface="Calibri"/>
                <a:cs typeface="Calibri"/>
              </a:rPr>
              <a:t>Why</a:t>
            </a:r>
            <a:r>
              <a:rPr sz="2700" spc="-14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we </a:t>
            </a:r>
            <a:r>
              <a:rPr sz="2700" spc="-20" dirty="0">
                <a:latin typeface="Calibri"/>
                <a:cs typeface="Calibri"/>
              </a:rPr>
              <a:t>need </a:t>
            </a:r>
            <a:r>
              <a:rPr sz="2700" spc="-10" dirty="0">
                <a:latin typeface="Calibri"/>
                <a:cs typeface="Calibri"/>
              </a:rPr>
              <a:t>Machine </a:t>
            </a:r>
            <a:r>
              <a:rPr sz="2700" spc="-25" dirty="0">
                <a:latin typeface="Calibri"/>
                <a:cs typeface="Calibri"/>
              </a:rPr>
              <a:t>Learning?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8730" y="320675"/>
            <a:ext cx="3629025" cy="2781935"/>
            <a:chOff x="2148730" y="320675"/>
            <a:chExt cx="3629025" cy="2781935"/>
          </a:xfrm>
        </p:grpSpPr>
        <p:sp>
          <p:nvSpPr>
            <p:cNvPr id="4" name="object 4"/>
            <p:cNvSpPr/>
            <p:nvPr/>
          </p:nvSpPr>
          <p:spPr>
            <a:xfrm>
              <a:off x="2156572" y="386334"/>
              <a:ext cx="22860" cy="2705100"/>
            </a:xfrm>
            <a:custGeom>
              <a:avLst/>
              <a:gdLst/>
              <a:ahLst/>
              <a:cxnLst/>
              <a:rect l="l" t="t" r="r" b="b"/>
              <a:pathLst>
                <a:path w="22860" h="2705100">
                  <a:moveTo>
                    <a:pt x="15144" y="2705100"/>
                  </a:moveTo>
                  <a:lnTo>
                    <a:pt x="6000" y="2705100"/>
                  </a:lnTo>
                  <a:lnTo>
                    <a:pt x="1979" y="2646955"/>
                  </a:lnTo>
                  <a:lnTo>
                    <a:pt x="1259" y="2595033"/>
                  </a:lnTo>
                  <a:lnTo>
                    <a:pt x="2571" y="2547937"/>
                  </a:lnTo>
                  <a:lnTo>
                    <a:pt x="4646" y="2504270"/>
                  </a:lnTo>
                  <a:lnTo>
                    <a:pt x="6212" y="2462635"/>
                  </a:lnTo>
                  <a:lnTo>
                    <a:pt x="6000" y="2421636"/>
                  </a:lnTo>
                  <a:lnTo>
                    <a:pt x="5041" y="2383540"/>
                  </a:lnTo>
                  <a:lnTo>
                    <a:pt x="5600" y="2341366"/>
                  </a:lnTo>
                  <a:lnTo>
                    <a:pt x="8400" y="2246380"/>
                  </a:lnTo>
                  <a:lnTo>
                    <a:pt x="9199" y="2194368"/>
                  </a:lnTo>
                  <a:lnTo>
                    <a:pt x="8639" y="2139878"/>
                  </a:lnTo>
                  <a:lnTo>
                    <a:pt x="6000" y="2083308"/>
                  </a:lnTo>
                  <a:lnTo>
                    <a:pt x="3778" y="2022919"/>
                  </a:lnTo>
                  <a:lnTo>
                    <a:pt x="4984" y="1972563"/>
                  </a:lnTo>
                  <a:lnTo>
                    <a:pt x="7715" y="1927288"/>
                  </a:lnTo>
                  <a:lnTo>
                    <a:pt x="10064" y="1882140"/>
                  </a:lnTo>
                  <a:lnTo>
                    <a:pt x="10128" y="1832165"/>
                  </a:lnTo>
                  <a:lnTo>
                    <a:pt x="2750" y="1723950"/>
                  </a:lnTo>
                  <a:lnTo>
                    <a:pt x="2571" y="1677328"/>
                  </a:lnTo>
                  <a:lnTo>
                    <a:pt x="4393" y="1631528"/>
                  </a:lnTo>
                  <a:lnTo>
                    <a:pt x="7143" y="1585531"/>
                  </a:lnTo>
                  <a:lnTo>
                    <a:pt x="9751" y="1538320"/>
                  </a:lnTo>
                  <a:lnTo>
                    <a:pt x="11144" y="1488876"/>
                  </a:lnTo>
                  <a:lnTo>
                    <a:pt x="10251" y="1436182"/>
                  </a:lnTo>
                  <a:lnTo>
                    <a:pt x="6000" y="1379220"/>
                  </a:lnTo>
                  <a:lnTo>
                    <a:pt x="1500" y="1322010"/>
                  </a:lnTo>
                  <a:lnTo>
                    <a:pt x="0" y="1267872"/>
                  </a:lnTo>
                  <a:lnTo>
                    <a:pt x="642" y="1216449"/>
                  </a:lnTo>
                  <a:lnTo>
                    <a:pt x="2571" y="1167384"/>
                  </a:lnTo>
                  <a:lnTo>
                    <a:pt x="4929" y="1120318"/>
                  </a:lnTo>
                  <a:lnTo>
                    <a:pt x="6857" y="1074896"/>
                  </a:lnTo>
                  <a:lnTo>
                    <a:pt x="7500" y="1030759"/>
                  </a:lnTo>
                  <a:lnTo>
                    <a:pt x="6000" y="987552"/>
                  </a:lnTo>
                  <a:lnTo>
                    <a:pt x="2931" y="933640"/>
                  </a:lnTo>
                  <a:lnTo>
                    <a:pt x="1259" y="884936"/>
                  </a:lnTo>
                  <a:lnTo>
                    <a:pt x="857" y="839533"/>
                  </a:lnTo>
                  <a:lnTo>
                    <a:pt x="1598" y="795528"/>
                  </a:lnTo>
                  <a:lnTo>
                    <a:pt x="3354" y="751014"/>
                  </a:lnTo>
                  <a:lnTo>
                    <a:pt x="6000" y="704087"/>
                  </a:lnTo>
                  <a:lnTo>
                    <a:pt x="8320" y="659194"/>
                  </a:lnTo>
                  <a:lnTo>
                    <a:pt x="9999" y="610488"/>
                  </a:lnTo>
                  <a:lnTo>
                    <a:pt x="10959" y="559570"/>
                  </a:lnTo>
                  <a:lnTo>
                    <a:pt x="11119" y="508038"/>
                  </a:lnTo>
                  <a:lnTo>
                    <a:pt x="10399" y="457493"/>
                  </a:lnTo>
                  <a:lnTo>
                    <a:pt x="8719" y="409533"/>
                  </a:lnTo>
                  <a:lnTo>
                    <a:pt x="6000" y="365760"/>
                  </a:lnTo>
                  <a:lnTo>
                    <a:pt x="4081" y="323585"/>
                  </a:lnTo>
                  <a:lnTo>
                    <a:pt x="4267" y="279918"/>
                  </a:lnTo>
                  <a:lnTo>
                    <a:pt x="5680" y="233638"/>
                  </a:lnTo>
                  <a:lnTo>
                    <a:pt x="7440" y="183626"/>
                  </a:lnTo>
                  <a:lnTo>
                    <a:pt x="8666" y="128762"/>
                  </a:lnTo>
                  <a:lnTo>
                    <a:pt x="8480" y="67926"/>
                  </a:lnTo>
                  <a:lnTo>
                    <a:pt x="6000" y="0"/>
                  </a:lnTo>
                  <a:lnTo>
                    <a:pt x="15144" y="0"/>
                  </a:lnTo>
                  <a:lnTo>
                    <a:pt x="15462" y="64304"/>
                  </a:lnTo>
                  <a:lnTo>
                    <a:pt x="14128" y="117178"/>
                  </a:lnTo>
                  <a:lnTo>
                    <a:pt x="12287" y="163448"/>
                  </a:lnTo>
                  <a:lnTo>
                    <a:pt x="11080" y="207941"/>
                  </a:lnTo>
                  <a:lnTo>
                    <a:pt x="11652" y="255481"/>
                  </a:lnTo>
                  <a:lnTo>
                    <a:pt x="15144" y="310895"/>
                  </a:lnTo>
                  <a:lnTo>
                    <a:pt x="18948" y="379963"/>
                  </a:lnTo>
                  <a:lnTo>
                    <a:pt x="18875" y="439521"/>
                  </a:lnTo>
                  <a:lnTo>
                    <a:pt x="16900" y="490301"/>
                  </a:lnTo>
                  <a:lnTo>
                    <a:pt x="14998" y="533034"/>
                  </a:lnTo>
                  <a:lnTo>
                    <a:pt x="15144" y="568452"/>
                  </a:lnTo>
                  <a:lnTo>
                    <a:pt x="15832" y="592782"/>
                  </a:lnTo>
                  <a:lnTo>
                    <a:pt x="15787" y="626221"/>
                  </a:lnTo>
                  <a:lnTo>
                    <a:pt x="13939" y="770828"/>
                  </a:lnTo>
                  <a:lnTo>
                    <a:pt x="13644" y="830341"/>
                  </a:lnTo>
                  <a:lnTo>
                    <a:pt x="13957" y="893784"/>
                  </a:lnTo>
                  <a:lnTo>
                    <a:pt x="15144" y="960120"/>
                  </a:lnTo>
                  <a:lnTo>
                    <a:pt x="15991" y="1039558"/>
                  </a:lnTo>
                  <a:lnTo>
                    <a:pt x="14806" y="1101344"/>
                  </a:lnTo>
                  <a:lnTo>
                    <a:pt x="12858" y="1150429"/>
                  </a:lnTo>
                  <a:lnTo>
                    <a:pt x="11419" y="1191768"/>
                  </a:lnTo>
                  <a:lnTo>
                    <a:pt x="11758" y="1230312"/>
                  </a:lnTo>
                  <a:lnTo>
                    <a:pt x="15144" y="1271016"/>
                  </a:lnTo>
                  <a:lnTo>
                    <a:pt x="19060" y="1314471"/>
                  </a:lnTo>
                  <a:lnTo>
                    <a:pt x="21579" y="1358053"/>
                  </a:lnTo>
                  <a:lnTo>
                    <a:pt x="22574" y="1404175"/>
                  </a:lnTo>
                  <a:lnTo>
                    <a:pt x="21918" y="1455250"/>
                  </a:lnTo>
                  <a:lnTo>
                    <a:pt x="19483" y="1513691"/>
                  </a:lnTo>
                  <a:lnTo>
                    <a:pt x="15144" y="1581912"/>
                  </a:lnTo>
                  <a:lnTo>
                    <a:pt x="12144" y="1633873"/>
                  </a:lnTo>
                  <a:lnTo>
                    <a:pt x="10858" y="1679567"/>
                  </a:lnTo>
                  <a:lnTo>
                    <a:pt x="10858" y="1721724"/>
                  </a:lnTo>
                  <a:lnTo>
                    <a:pt x="11715" y="1763077"/>
                  </a:lnTo>
                  <a:lnTo>
                    <a:pt x="14287" y="1854303"/>
                  </a:lnTo>
                  <a:lnTo>
                    <a:pt x="15144" y="1909640"/>
                  </a:lnTo>
                  <a:lnTo>
                    <a:pt x="15144" y="1975104"/>
                  </a:lnTo>
                  <a:lnTo>
                    <a:pt x="14192" y="2054309"/>
                  </a:lnTo>
                  <a:lnTo>
                    <a:pt x="12287" y="2145410"/>
                  </a:lnTo>
                  <a:lnTo>
                    <a:pt x="12096" y="2176610"/>
                  </a:lnTo>
                  <a:lnTo>
                    <a:pt x="12922" y="2211112"/>
                  </a:lnTo>
                  <a:lnTo>
                    <a:pt x="15144" y="2258567"/>
                  </a:lnTo>
                  <a:lnTo>
                    <a:pt x="16198" y="2299720"/>
                  </a:lnTo>
                  <a:lnTo>
                    <a:pt x="16461" y="2346090"/>
                  </a:lnTo>
                  <a:lnTo>
                    <a:pt x="16160" y="2396348"/>
                  </a:lnTo>
                  <a:lnTo>
                    <a:pt x="14128" y="2557159"/>
                  </a:lnTo>
                  <a:lnTo>
                    <a:pt x="13827" y="2609675"/>
                  </a:lnTo>
                  <a:lnTo>
                    <a:pt x="14091" y="2659432"/>
                  </a:lnTo>
                  <a:lnTo>
                    <a:pt x="15144" y="27051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9525" y="386334"/>
              <a:ext cx="20320" cy="2705100"/>
            </a:xfrm>
            <a:custGeom>
              <a:avLst/>
              <a:gdLst/>
              <a:ahLst/>
              <a:cxnLst/>
              <a:rect l="l" t="t" r="r" b="b"/>
              <a:pathLst>
                <a:path w="20319" h="2705100">
                  <a:moveTo>
                    <a:pt x="12192" y="0"/>
                  </a:moveTo>
                  <a:lnTo>
                    <a:pt x="15896" y="40999"/>
                  </a:lnTo>
                  <a:lnTo>
                    <a:pt x="17949" y="82634"/>
                  </a:lnTo>
                  <a:lnTo>
                    <a:pt x="18478" y="126301"/>
                  </a:lnTo>
                  <a:lnTo>
                    <a:pt x="17610" y="173397"/>
                  </a:lnTo>
                  <a:lnTo>
                    <a:pt x="15472" y="225319"/>
                  </a:lnTo>
                  <a:lnTo>
                    <a:pt x="12192" y="283464"/>
                  </a:lnTo>
                  <a:lnTo>
                    <a:pt x="9952" y="335555"/>
                  </a:lnTo>
                  <a:lnTo>
                    <a:pt x="9392" y="385567"/>
                  </a:lnTo>
                  <a:lnTo>
                    <a:pt x="9952" y="434779"/>
                  </a:lnTo>
                  <a:lnTo>
                    <a:pt x="11072" y="484472"/>
                  </a:lnTo>
                  <a:lnTo>
                    <a:pt x="12192" y="535923"/>
                  </a:lnTo>
                  <a:lnTo>
                    <a:pt x="12751" y="590414"/>
                  </a:lnTo>
                  <a:lnTo>
                    <a:pt x="12192" y="649224"/>
                  </a:lnTo>
                  <a:lnTo>
                    <a:pt x="11239" y="711940"/>
                  </a:lnTo>
                  <a:lnTo>
                    <a:pt x="11176" y="761322"/>
                  </a:lnTo>
                  <a:lnTo>
                    <a:pt x="11620" y="804100"/>
                  </a:lnTo>
                  <a:lnTo>
                    <a:pt x="12192" y="847005"/>
                  </a:lnTo>
                  <a:lnTo>
                    <a:pt x="12509" y="896768"/>
                  </a:lnTo>
                  <a:lnTo>
                    <a:pt x="12192" y="960120"/>
                  </a:lnTo>
                  <a:lnTo>
                    <a:pt x="12297" y="1027161"/>
                  </a:lnTo>
                  <a:lnTo>
                    <a:pt x="13546" y="1084467"/>
                  </a:lnTo>
                  <a:lnTo>
                    <a:pt x="15049" y="1133475"/>
                  </a:lnTo>
                  <a:lnTo>
                    <a:pt x="15917" y="1175624"/>
                  </a:lnTo>
                  <a:lnTo>
                    <a:pt x="15261" y="1212356"/>
                  </a:lnTo>
                  <a:lnTo>
                    <a:pt x="12192" y="1245108"/>
                  </a:lnTo>
                  <a:lnTo>
                    <a:pt x="10192" y="1279360"/>
                  </a:lnTo>
                  <a:lnTo>
                    <a:pt x="11125" y="1326915"/>
                  </a:lnTo>
                  <a:lnTo>
                    <a:pt x="13631" y="1383347"/>
                  </a:lnTo>
                  <a:lnTo>
                    <a:pt x="16350" y="1444232"/>
                  </a:lnTo>
                  <a:lnTo>
                    <a:pt x="17923" y="1505143"/>
                  </a:lnTo>
                  <a:lnTo>
                    <a:pt x="16990" y="1561655"/>
                  </a:lnTo>
                  <a:lnTo>
                    <a:pt x="12192" y="1609344"/>
                  </a:lnTo>
                  <a:lnTo>
                    <a:pt x="6273" y="1652558"/>
                  </a:lnTo>
                  <a:lnTo>
                    <a:pt x="2728" y="1698278"/>
                  </a:lnTo>
                  <a:lnTo>
                    <a:pt x="1315" y="1746024"/>
                  </a:lnTo>
                  <a:lnTo>
                    <a:pt x="1795" y="1795316"/>
                  </a:lnTo>
                  <a:lnTo>
                    <a:pt x="3927" y="1845675"/>
                  </a:lnTo>
                  <a:lnTo>
                    <a:pt x="7473" y="1896620"/>
                  </a:lnTo>
                  <a:lnTo>
                    <a:pt x="12192" y="1947671"/>
                  </a:lnTo>
                  <a:lnTo>
                    <a:pt x="16510" y="1999203"/>
                  </a:lnTo>
                  <a:lnTo>
                    <a:pt x="19123" y="2051268"/>
                  </a:lnTo>
                  <a:lnTo>
                    <a:pt x="20189" y="2102906"/>
                  </a:lnTo>
                  <a:lnTo>
                    <a:pt x="19869" y="2153158"/>
                  </a:lnTo>
                  <a:lnTo>
                    <a:pt x="18323" y="2201064"/>
                  </a:lnTo>
                  <a:lnTo>
                    <a:pt x="15710" y="2245665"/>
                  </a:lnTo>
                  <a:lnTo>
                    <a:pt x="12192" y="2286000"/>
                  </a:lnTo>
                  <a:lnTo>
                    <a:pt x="9254" y="2324635"/>
                  </a:lnTo>
                  <a:lnTo>
                    <a:pt x="8120" y="2372486"/>
                  </a:lnTo>
                  <a:lnTo>
                    <a:pt x="8307" y="2426910"/>
                  </a:lnTo>
                  <a:lnTo>
                    <a:pt x="9334" y="2485262"/>
                  </a:lnTo>
                  <a:lnTo>
                    <a:pt x="10718" y="2544901"/>
                  </a:lnTo>
                  <a:lnTo>
                    <a:pt x="11977" y="2603182"/>
                  </a:lnTo>
                  <a:lnTo>
                    <a:pt x="12629" y="2657463"/>
                  </a:lnTo>
                  <a:lnTo>
                    <a:pt x="12192" y="2705100"/>
                  </a:lnTo>
                  <a:lnTo>
                    <a:pt x="9144" y="2705100"/>
                  </a:lnTo>
                  <a:lnTo>
                    <a:pt x="6096" y="2705100"/>
                  </a:lnTo>
                  <a:lnTo>
                    <a:pt x="3048" y="2705100"/>
                  </a:lnTo>
                  <a:lnTo>
                    <a:pt x="4741" y="2646637"/>
                  </a:lnTo>
                  <a:lnTo>
                    <a:pt x="4402" y="2602145"/>
                  </a:lnTo>
                  <a:lnTo>
                    <a:pt x="3048" y="2564510"/>
                  </a:lnTo>
                  <a:lnTo>
                    <a:pt x="1693" y="2526622"/>
                  </a:lnTo>
                  <a:lnTo>
                    <a:pt x="1354" y="2481368"/>
                  </a:lnTo>
                  <a:lnTo>
                    <a:pt x="3048" y="2421636"/>
                  </a:lnTo>
                  <a:lnTo>
                    <a:pt x="5827" y="2346716"/>
                  </a:lnTo>
                  <a:lnTo>
                    <a:pt x="6998" y="2287524"/>
                  </a:lnTo>
                  <a:lnTo>
                    <a:pt x="6778" y="2240036"/>
                  </a:lnTo>
                  <a:lnTo>
                    <a:pt x="5388" y="2200229"/>
                  </a:lnTo>
                  <a:lnTo>
                    <a:pt x="3048" y="2164079"/>
                  </a:lnTo>
                  <a:lnTo>
                    <a:pt x="1528" y="2129423"/>
                  </a:lnTo>
                  <a:lnTo>
                    <a:pt x="781" y="2079971"/>
                  </a:lnTo>
                  <a:lnTo>
                    <a:pt x="648" y="2021081"/>
                  </a:lnTo>
                  <a:lnTo>
                    <a:pt x="968" y="1958113"/>
                  </a:lnTo>
                  <a:lnTo>
                    <a:pt x="1581" y="1896424"/>
                  </a:lnTo>
                  <a:lnTo>
                    <a:pt x="2328" y="1841374"/>
                  </a:lnTo>
                  <a:lnTo>
                    <a:pt x="3048" y="1798320"/>
                  </a:lnTo>
                  <a:lnTo>
                    <a:pt x="3048" y="1758696"/>
                  </a:lnTo>
                  <a:lnTo>
                    <a:pt x="2032" y="1719072"/>
                  </a:lnTo>
                  <a:lnTo>
                    <a:pt x="762" y="1677162"/>
                  </a:lnTo>
                  <a:lnTo>
                    <a:pt x="0" y="1630679"/>
                  </a:lnTo>
                  <a:lnTo>
                    <a:pt x="508" y="1577339"/>
                  </a:lnTo>
                  <a:lnTo>
                    <a:pt x="3048" y="1514855"/>
                  </a:lnTo>
                  <a:lnTo>
                    <a:pt x="5207" y="1460845"/>
                  </a:lnTo>
                  <a:lnTo>
                    <a:pt x="5580" y="1412885"/>
                  </a:lnTo>
                  <a:lnTo>
                    <a:pt x="4807" y="1367698"/>
                  </a:lnTo>
                  <a:lnTo>
                    <a:pt x="3527" y="1322005"/>
                  </a:lnTo>
                  <a:lnTo>
                    <a:pt x="2381" y="1272526"/>
                  </a:lnTo>
                  <a:lnTo>
                    <a:pt x="2008" y="1215983"/>
                  </a:lnTo>
                  <a:lnTo>
                    <a:pt x="3048" y="1149095"/>
                  </a:lnTo>
                  <a:lnTo>
                    <a:pt x="4110" y="1089573"/>
                  </a:lnTo>
                  <a:lnTo>
                    <a:pt x="4119" y="1036677"/>
                  </a:lnTo>
                  <a:lnTo>
                    <a:pt x="3449" y="988602"/>
                  </a:lnTo>
                  <a:lnTo>
                    <a:pt x="2476" y="943546"/>
                  </a:lnTo>
                  <a:lnTo>
                    <a:pt x="1574" y="899704"/>
                  </a:lnTo>
                  <a:lnTo>
                    <a:pt x="1119" y="855273"/>
                  </a:lnTo>
                  <a:lnTo>
                    <a:pt x="1485" y="808449"/>
                  </a:lnTo>
                  <a:lnTo>
                    <a:pt x="3048" y="757427"/>
                  </a:lnTo>
                  <a:lnTo>
                    <a:pt x="5482" y="690583"/>
                  </a:lnTo>
                  <a:lnTo>
                    <a:pt x="7789" y="632121"/>
                  </a:lnTo>
                  <a:lnTo>
                    <a:pt x="9334" y="580263"/>
                  </a:lnTo>
                  <a:lnTo>
                    <a:pt x="9482" y="533230"/>
                  </a:lnTo>
                  <a:lnTo>
                    <a:pt x="7598" y="489246"/>
                  </a:lnTo>
                  <a:lnTo>
                    <a:pt x="3048" y="446532"/>
                  </a:lnTo>
                  <a:lnTo>
                    <a:pt x="489" y="411801"/>
                  </a:lnTo>
                  <a:lnTo>
                    <a:pt x="413" y="366472"/>
                  </a:lnTo>
                  <a:lnTo>
                    <a:pt x="2032" y="313492"/>
                  </a:lnTo>
                  <a:lnTo>
                    <a:pt x="4553" y="255808"/>
                  </a:lnTo>
                  <a:lnTo>
                    <a:pt x="7187" y="196368"/>
                  </a:lnTo>
                  <a:lnTo>
                    <a:pt x="9144" y="138119"/>
                  </a:lnTo>
                  <a:lnTo>
                    <a:pt x="9633" y="84010"/>
                  </a:lnTo>
                  <a:lnTo>
                    <a:pt x="7864" y="36987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9144" y="0"/>
                  </a:lnTo>
                  <a:lnTo>
                    <a:pt x="12192" y="0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4117" y="323850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233" rIns="0" bIns="0" rtlCol="0">
            <a:spAutoFit/>
          </a:bodyPr>
          <a:lstStyle/>
          <a:p>
            <a:pPr marL="1929764">
              <a:lnSpc>
                <a:spcPct val="100000"/>
              </a:lnSpc>
              <a:spcBef>
                <a:spcPts val="95"/>
              </a:spcBef>
            </a:pPr>
            <a:r>
              <a:rPr sz="1550" b="0" dirty="0">
                <a:latin typeface="Calibri"/>
                <a:cs typeface="Calibri"/>
              </a:rPr>
              <a:t>Simulate</a:t>
            </a:r>
            <a:r>
              <a:rPr sz="1550" b="0" spc="-75" dirty="0">
                <a:latin typeface="Calibri"/>
                <a:cs typeface="Calibri"/>
              </a:rPr>
              <a:t> </a:t>
            </a:r>
            <a:r>
              <a:rPr sz="1550" b="0" dirty="0">
                <a:latin typeface="Calibri"/>
                <a:cs typeface="Calibri"/>
              </a:rPr>
              <a:t>human</a:t>
            </a:r>
            <a:r>
              <a:rPr sz="1550" b="0" spc="-65" dirty="0">
                <a:latin typeface="Calibri"/>
                <a:cs typeface="Calibri"/>
              </a:rPr>
              <a:t> </a:t>
            </a:r>
            <a:r>
              <a:rPr sz="1550" b="0" spc="-10" dirty="0">
                <a:latin typeface="Calibri"/>
                <a:cs typeface="Calibri"/>
              </a:rPr>
              <a:t>intelligence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4117" y="877062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D879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0858" y="888733"/>
            <a:ext cx="98044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Calibri"/>
                <a:cs typeface="Calibri"/>
              </a:rPr>
              <a:t>Automation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4117" y="1430274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C38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70858" y="1443480"/>
            <a:ext cx="2959735" cy="47815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85"/>
              </a:spcBef>
            </a:pPr>
            <a:r>
              <a:rPr sz="1550" dirty="0">
                <a:latin typeface="Calibri"/>
                <a:cs typeface="Calibri"/>
              </a:rPr>
              <a:t>Help</a:t>
            </a:r>
            <a:r>
              <a:rPr sz="1550" spc="-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humans</a:t>
            </a:r>
            <a:r>
              <a:rPr sz="1550" spc="-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-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informed</a:t>
            </a:r>
            <a:r>
              <a:rPr sz="1550" spc="-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decision making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4117" y="1983486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B390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0858" y="1996692"/>
            <a:ext cx="268605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latin typeface="Calibri"/>
                <a:cs typeface="Calibri"/>
              </a:rPr>
              <a:t>Solve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multidimensional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problems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4117" y="2538222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70858" y="2549904"/>
            <a:ext cx="2659380" cy="47815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85"/>
              </a:spcBef>
            </a:pPr>
            <a:r>
              <a:rPr sz="1550" dirty="0">
                <a:latin typeface="Calibri"/>
                <a:cs typeface="Calibri"/>
              </a:rPr>
              <a:t>Predict</a:t>
            </a:r>
            <a:r>
              <a:rPr sz="1550" spc="-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future</a:t>
            </a:r>
            <a:r>
              <a:rPr sz="1550" spc="-6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outcome</a:t>
            </a:r>
            <a:r>
              <a:rPr sz="1550" spc="-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based</a:t>
            </a:r>
            <a:r>
              <a:rPr sz="1550" spc="-4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on </a:t>
            </a:r>
            <a:r>
              <a:rPr sz="1550" spc="-10" dirty="0">
                <a:latin typeface="Calibri"/>
                <a:cs typeface="Calibri"/>
              </a:rPr>
              <a:t>historical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observations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49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101" y="1272835"/>
            <a:ext cx="157543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59"/>
              </a:spcBef>
            </a:pPr>
            <a:r>
              <a:rPr sz="2700" spc="-35" dirty="0">
                <a:latin typeface="Calibri"/>
                <a:cs typeface="Calibri"/>
              </a:rPr>
              <a:t>Application </a:t>
            </a:r>
            <a:r>
              <a:rPr sz="2700" spc="-10" dirty="0">
                <a:latin typeface="Calibri"/>
                <a:cs typeface="Calibri"/>
              </a:rPr>
              <a:t>Areas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8730" y="322199"/>
            <a:ext cx="3629025" cy="2780030"/>
            <a:chOff x="2148730" y="322199"/>
            <a:chExt cx="3629025" cy="2780030"/>
          </a:xfrm>
        </p:grpSpPr>
        <p:sp>
          <p:nvSpPr>
            <p:cNvPr id="4" name="object 4"/>
            <p:cNvSpPr/>
            <p:nvPr/>
          </p:nvSpPr>
          <p:spPr>
            <a:xfrm>
              <a:off x="2156572" y="386334"/>
              <a:ext cx="22860" cy="2705100"/>
            </a:xfrm>
            <a:custGeom>
              <a:avLst/>
              <a:gdLst/>
              <a:ahLst/>
              <a:cxnLst/>
              <a:rect l="l" t="t" r="r" b="b"/>
              <a:pathLst>
                <a:path w="22860" h="2705100">
                  <a:moveTo>
                    <a:pt x="15144" y="2705100"/>
                  </a:moveTo>
                  <a:lnTo>
                    <a:pt x="6000" y="2705100"/>
                  </a:lnTo>
                  <a:lnTo>
                    <a:pt x="1979" y="2646955"/>
                  </a:lnTo>
                  <a:lnTo>
                    <a:pt x="1259" y="2595033"/>
                  </a:lnTo>
                  <a:lnTo>
                    <a:pt x="2571" y="2547937"/>
                  </a:lnTo>
                  <a:lnTo>
                    <a:pt x="4646" y="2504270"/>
                  </a:lnTo>
                  <a:lnTo>
                    <a:pt x="6212" y="2462635"/>
                  </a:lnTo>
                  <a:lnTo>
                    <a:pt x="6000" y="2421636"/>
                  </a:lnTo>
                  <a:lnTo>
                    <a:pt x="5041" y="2383540"/>
                  </a:lnTo>
                  <a:lnTo>
                    <a:pt x="5600" y="2341366"/>
                  </a:lnTo>
                  <a:lnTo>
                    <a:pt x="8400" y="2246380"/>
                  </a:lnTo>
                  <a:lnTo>
                    <a:pt x="9199" y="2194368"/>
                  </a:lnTo>
                  <a:lnTo>
                    <a:pt x="8639" y="2139878"/>
                  </a:lnTo>
                  <a:lnTo>
                    <a:pt x="6000" y="2083308"/>
                  </a:lnTo>
                  <a:lnTo>
                    <a:pt x="3778" y="2022919"/>
                  </a:lnTo>
                  <a:lnTo>
                    <a:pt x="4984" y="1972563"/>
                  </a:lnTo>
                  <a:lnTo>
                    <a:pt x="7715" y="1927288"/>
                  </a:lnTo>
                  <a:lnTo>
                    <a:pt x="10064" y="1882140"/>
                  </a:lnTo>
                  <a:lnTo>
                    <a:pt x="10128" y="1832165"/>
                  </a:lnTo>
                  <a:lnTo>
                    <a:pt x="2750" y="1723950"/>
                  </a:lnTo>
                  <a:lnTo>
                    <a:pt x="2571" y="1677328"/>
                  </a:lnTo>
                  <a:lnTo>
                    <a:pt x="4393" y="1631528"/>
                  </a:lnTo>
                  <a:lnTo>
                    <a:pt x="7143" y="1585531"/>
                  </a:lnTo>
                  <a:lnTo>
                    <a:pt x="9751" y="1538320"/>
                  </a:lnTo>
                  <a:lnTo>
                    <a:pt x="11144" y="1488876"/>
                  </a:lnTo>
                  <a:lnTo>
                    <a:pt x="10251" y="1436182"/>
                  </a:lnTo>
                  <a:lnTo>
                    <a:pt x="6000" y="1379220"/>
                  </a:lnTo>
                  <a:lnTo>
                    <a:pt x="1500" y="1322010"/>
                  </a:lnTo>
                  <a:lnTo>
                    <a:pt x="0" y="1267872"/>
                  </a:lnTo>
                  <a:lnTo>
                    <a:pt x="642" y="1216449"/>
                  </a:lnTo>
                  <a:lnTo>
                    <a:pt x="2571" y="1167384"/>
                  </a:lnTo>
                  <a:lnTo>
                    <a:pt x="4929" y="1120318"/>
                  </a:lnTo>
                  <a:lnTo>
                    <a:pt x="6857" y="1074896"/>
                  </a:lnTo>
                  <a:lnTo>
                    <a:pt x="7500" y="1030759"/>
                  </a:lnTo>
                  <a:lnTo>
                    <a:pt x="6000" y="987552"/>
                  </a:lnTo>
                  <a:lnTo>
                    <a:pt x="2931" y="933640"/>
                  </a:lnTo>
                  <a:lnTo>
                    <a:pt x="1259" y="884936"/>
                  </a:lnTo>
                  <a:lnTo>
                    <a:pt x="857" y="839533"/>
                  </a:lnTo>
                  <a:lnTo>
                    <a:pt x="1598" y="795528"/>
                  </a:lnTo>
                  <a:lnTo>
                    <a:pt x="3354" y="751014"/>
                  </a:lnTo>
                  <a:lnTo>
                    <a:pt x="6000" y="704087"/>
                  </a:lnTo>
                  <a:lnTo>
                    <a:pt x="8320" y="659194"/>
                  </a:lnTo>
                  <a:lnTo>
                    <a:pt x="9999" y="610488"/>
                  </a:lnTo>
                  <a:lnTo>
                    <a:pt x="10959" y="559570"/>
                  </a:lnTo>
                  <a:lnTo>
                    <a:pt x="11119" y="508038"/>
                  </a:lnTo>
                  <a:lnTo>
                    <a:pt x="10399" y="457493"/>
                  </a:lnTo>
                  <a:lnTo>
                    <a:pt x="8719" y="409533"/>
                  </a:lnTo>
                  <a:lnTo>
                    <a:pt x="6000" y="365760"/>
                  </a:lnTo>
                  <a:lnTo>
                    <a:pt x="4081" y="323585"/>
                  </a:lnTo>
                  <a:lnTo>
                    <a:pt x="4267" y="279918"/>
                  </a:lnTo>
                  <a:lnTo>
                    <a:pt x="5680" y="233638"/>
                  </a:lnTo>
                  <a:lnTo>
                    <a:pt x="7440" y="183626"/>
                  </a:lnTo>
                  <a:lnTo>
                    <a:pt x="8666" y="128762"/>
                  </a:lnTo>
                  <a:lnTo>
                    <a:pt x="8480" y="67926"/>
                  </a:lnTo>
                  <a:lnTo>
                    <a:pt x="6000" y="0"/>
                  </a:lnTo>
                  <a:lnTo>
                    <a:pt x="15144" y="0"/>
                  </a:lnTo>
                  <a:lnTo>
                    <a:pt x="15462" y="64304"/>
                  </a:lnTo>
                  <a:lnTo>
                    <a:pt x="14128" y="117178"/>
                  </a:lnTo>
                  <a:lnTo>
                    <a:pt x="12287" y="163448"/>
                  </a:lnTo>
                  <a:lnTo>
                    <a:pt x="11080" y="207941"/>
                  </a:lnTo>
                  <a:lnTo>
                    <a:pt x="11652" y="255481"/>
                  </a:lnTo>
                  <a:lnTo>
                    <a:pt x="15144" y="310895"/>
                  </a:lnTo>
                  <a:lnTo>
                    <a:pt x="18948" y="379963"/>
                  </a:lnTo>
                  <a:lnTo>
                    <a:pt x="18875" y="439521"/>
                  </a:lnTo>
                  <a:lnTo>
                    <a:pt x="16900" y="490301"/>
                  </a:lnTo>
                  <a:lnTo>
                    <a:pt x="14998" y="533034"/>
                  </a:lnTo>
                  <a:lnTo>
                    <a:pt x="15144" y="568452"/>
                  </a:lnTo>
                  <a:lnTo>
                    <a:pt x="15832" y="592782"/>
                  </a:lnTo>
                  <a:lnTo>
                    <a:pt x="15787" y="626221"/>
                  </a:lnTo>
                  <a:lnTo>
                    <a:pt x="13939" y="770828"/>
                  </a:lnTo>
                  <a:lnTo>
                    <a:pt x="13644" y="830341"/>
                  </a:lnTo>
                  <a:lnTo>
                    <a:pt x="13957" y="893784"/>
                  </a:lnTo>
                  <a:lnTo>
                    <a:pt x="15144" y="960120"/>
                  </a:lnTo>
                  <a:lnTo>
                    <a:pt x="15991" y="1039558"/>
                  </a:lnTo>
                  <a:lnTo>
                    <a:pt x="14806" y="1101344"/>
                  </a:lnTo>
                  <a:lnTo>
                    <a:pt x="12858" y="1150429"/>
                  </a:lnTo>
                  <a:lnTo>
                    <a:pt x="11419" y="1191768"/>
                  </a:lnTo>
                  <a:lnTo>
                    <a:pt x="11758" y="1230312"/>
                  </a:lnTo>
                  <a:lnTo>
                    <a:pt x="15144" y="1271016"/>
                  </a:lnTo>
                  <a:lnTo>
                    <a:pt x="19060" y="1314471"/>
                  </a:lnTo>
                  <a:lnTo>
                    <a:pt x="21579" y="1358053"/>
                  </a:lnTo>
                  <a:lnTo>
                    <a:pt x="22574" y="1404175"/>
                  </a:lnTo>
                  <a:lnTo>
                    <a:pt x="21918" y="1455250"/>
                  </a:lnTo>
                  <a:lnTo>
                    <a:pt x="19483" y="1513691"/>
                  </a:lnTo>
                  <a:lnTo>
                    <a:pt x="15144" y="1581912"/>
                  </a:lnTo>
                  <a:lnTo>
                    <a:pt x="12144" y="1633873"/>
                  </a:lnTo>
                  <a:lnTo>
                    <a:pt x="10858" y="1679567"/>
                  </a:lnTo>
                  <a:lnTo>
                    <a:pt x="10858" y="1721724"/>
                  </a:lnTo>
                  <a:lnTo>
                    <a:pt x="11715" y="1763077"/>
                  </a:lnTo>
                  <a:lnTo>
                    <a:pt x="14287" y="1854303"/>
                  </a:lnTo>
                  <a:lnTo>
                    <a:pt x="15144" y="1909640"/>
                  </a:lnTo>
                  <a:lnTo>
                    <a:pt x="15144" y="1975104"/>
                  </a:lnTo>
                  <a:lnTo>
                    <a:pt x="14192" y="2054309"/>
                  </a:lnTo>
                  <a:lnTo>
                    <a:pt x="12287" y="2145410"/>
                  </a:lnTo>
                  <a:lnTo>
                    <a:pt x="12096" y="2176610"/>
                  </a:lnTo>
                  <a:lnTo>
                    <a:pt x="12922" y="2211112"/>
                  </a:lnTo>
                  <a:lnTo>
                    <a:pt x="15144" y="2258567"/>
                  </a:lnTo>
                  <a:lnTo>
                    <a:pt x="16198" y="2299720"/>
                  </a:lnTo>
                  <a:lnTo>
                    <a:pt x="16461" y="2346090"/>
                  </a:lnTo>
                  <a:lnTo>
                    <a:pt x="16160" y="2396348"/>
                  </a:lnTo>
                  <a:lnTo>
                    <a:pt x="14128" y="2557159"/>
                  </a:lnTo>
                  <a:lnTo>
                    <a:pt x="13827" y="2609675"/>
                  </a:lnTo>
                  <a:lnTo>
                    <a:pt x="14091" y="2659432"/>
                  </a:lnTo>
                  <a:lnTo>
                    <a:pt x="15144" y="27051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9525" y="386334"/>
              <a:ext cx="20320" cy="2705100"/>
            </a:xfrm>
            <a:custGeom>
              <a:avLst/>
              <a:gdLst/>
              <a:ahLst/>
              <a:cxnLst/>
              <a:rect l="l" t="t" r="r" b="b"/>
              <a:pathLst>
                <a:path w="20319" h="2705100">
                  <a:moveTo>
                    <a:pt x="12192" y="0"/>
                  </a:moveTo>
                  <a:lnTo>
                    <a:pt x="15896" y="40999"/>
                  </a:lnTo>
                  <a:lnTo>
                    <a:pt x="17949" y="82634"/>
                  </a:lnTo>
                  <a:lnTo>
                    <a:pt x="18478" y="126301"/>
                  </a:lnTo>
                  <a:lnTo>
                    <a:pt x="17610" y="173397"/>
                  </a:lnTo>
                  <a:lnTo>
                    <a:pt x="15472" y="225319"/>
                  </a:lnTo>
                  <a:lnTo>
                    <a:pt x="12192" y="283464"/>
                  </a:lnTo>
                  <a:lnTo>
                    <a:pt x="9952" y="335555"/>
                  </a:lnTo>
                  <a:lnTo>
                    <a:pt x="9392" y="385567"/>
                  </a:lnTo>
                  <a:lnTo>
                    <a:pt x="9952" y="434779"/>
                  </a:lnTo>
                  <a:lnTo>
                    <a:pt x="11072" y="484472"/>
                  </a:lnTo>
                  <a:lnTo>
                    <a:pt x="12192" y="535923"/>
                  </a:lnTo>
                  <a:lnTo>
                    <a:pt x="12751" y="590414"/>
                  </a:lnTo>
                  <a:lnTo>
                    <a:pt x="12192" y="649224"/>
                  </a:lnTo>
                  <a:lnTo>
                    <a:pt x="11239" y="711940"/>
                  </a:lnTo>
                  <a:lnTo>
                    <a:pt x="11176" y="761322"/>
                  </a:lnTo>
                  <a:lnTo>
                    <a:pt x="11620" y="804100"/>
                  </a:lnTo>
                  <a:lnTo>
                    <a:pt x="12192" y="847005"/>
                  </a:lnTo>
                  <a:lnTo>
                    <a:pt x="12509" y="896768"/>
                  </a:lnTo>
                  <a:lnTo>
                    <a:pt x="12192" y="960120"/>
                  </a:lnTo>
                  <a:lnTo>
                    <a:pt x="12297" y="1027161"/>
                  </a:lnTo>
                  <a:lnTo>
                    <a:pt x="13546" y="1084467"/>
                  </a:lnTo>
                  <a:lnTo>
                    <a:pt x="15049" y="1133475"/>
                  </a:lnTo>
                  <a:lnTo>
                    <a:pt x="15917" y="1175624"/>
                  </a:lnTo>
                  <a:lnTo>
                    <a:pt x="15261" y="1212356"/>
                  </a:lnTo>
                  <a:lnTo>
                    <a:pt x="12192" y="1245108"/>
                  </a:lnTo>
                  <a:lnTo>
                    <a:pt x="10192" y="1279360"/>
                  </a:lnTo>
                  <a:lnTo>
                    <a:pt x="11125" y="1326915"/>
                  </a:lnTo>
                  <a:lnTo>
                    <a:pt x="13631" y="1383347"/>
                  </a:lnTo>
                  <a:lnTo>
                    <a:pt x="16350" y="1444232"/>
                  </a:lnTo>
                  <a:lnTo>
                    <a:pt x="17923" y="1505143"/>
                  </a:lnTo>
                  <a:lnTo>
                    <a:pt x="16990" y="1561655"/>
                  </a:lnTo>
                  <a:lnTo>
                    <a:pt x="12192" y="1609344"/>
                  </a:lnTo>
                  <a:lnTo>
                    <a:pt x="6273" y="1652558"/>
                  </a:lnTo>
                  <a:lnTo>
                    <a:pt x="2728" y="1698278"/>
                  </a:lnTo>
                  <a:lnTo>
                    <a:pt x="1315" y="1746024"/>
                  </a:lnTo>
                  <a:lnTo>
                    <a:pt x="1795" y="1795316"/>
                  </a:lnTo>
                  <a:lnTo>
                    <a:pt x="3927" y="1845675"/>
                  </a:lnTo>
                  <a:lnTo>
                    <a:pt x="7473" y="1896620"/>
                  </a:lnTo>
                  <a:lnTo>
                    <a:pt x="12192" y="1947671"/>
                  </a:lnTo>
                  <a:lnTo>
                    <a:pt x="16510" y="1999203"/>
                  </a:lnTo>
                  <a:lnTo>
                    <a:pt x="19123" y="2051268"/>
                  </a:lnTo>
                  <a:lnTo>
                    <a:pt x="20189" y="2102906"/>
                  </a:lnTo>
                  <a:lnTo>
                    <a:pt x="19869" y="2153158"/>
                  </a:lnTo>
                  <a:lnTo>
                    <a:pt x="18323" y="2201064"/>
                  </a:lnTo>
                  <a:lnTo>
                    <a:pt x="15710" y="2245665"/>
                  </a:lnTo>
                  <a:lnTo>
                    <a:pt x="12192" y="2286000"/>
                  </a:lnTo>
                  <a:lnTo>
                    <a:pt x="9254" y="2324635"/>
                  </a:lnTo>
                  <a:lnTo>
                    <a:pt x="8120" y="2372486"/>
                  </a:lnTo>
                  <a:lnTo>
                    <a:pt x="8307" y="2426910"/>
                  </a:lnTo>
                  <a:lnTo>
                    <a:pt x="9334" y="2485262"/>
                  </a:lnTo>
                  <a:lnTo>
                    <a:pt x="10718" y="2544901"/>
                  </a:lnTo>
                  <a:lnTo>
                    <a:pt x="11977" y="2603182"/>
                  </a:lnTo>
                  <a:lnTo>
                    <a:pt x="12629" y="2657463"/>
                  </a:lnTo>
                  <a:lnTo>
                    <a:pt x="12192" y="2705100"/>
                  </a:lnTo>
                  <a:lnTo>
                    <a:pt x="9144" y="2705100"/>
                  </a:lnTo>
                  <a:lnTo>
                    <a:pt x="6096" y="2705100"/>
                  </a:lnTo>
                  <a:lnTo>
                    <a:pt x="3048" y="2705100"/>
                  </a:lnTo>
                  <a:lnTo>
                    <a:pt x="4741" y="2646637"/>
                  </a:lnTo>
                  <a:lnTo>
                    <a:pt x="4402" y="2602145"/>
                  </a:lnTo>
                  <a:lnTo>
                    <a:pt x="3048" y="2564510"/>
                  </a:lnTo>
                  <a:lnTo>
                    <a:pt x="1693" y="2526622"/>
                  </a:lnTo>
                  <a:lnTo>
                    <a:pt x="1354" y="2481368"/>
                  </a:lnTo>
                  <a:lnTo>
                    <a:pt x="3048" y="2421636"/>
                  </a:lnTo>
                  <a:lnTo>
                    <a:pt x="5827" y="2346716"/>
                  </a:lnTo>
                  <a:lnTo>
                    <a:pt x="6998" y="2287524"/>
                  </a:lnTo>
                  <a:lnTo>
                    <a:pt x="6778" y="2240036"/>
                  </a:lnTo>
                  <a:lnTo>
                    <a:pt x="5388" y="2200229"/>
                  </a:lnTo>
                  <a:lnTo>
                    <a:pt x="3048" y="2164079"/>
                  </a:lnTo>
                  <a:lnTo>
                    <a:pt x="1528" y="2129423"/>
                  </a:lnTo>
                  <a:lnTo>
                    <a:pt x="781" y="2079971"/>
                  </a:lnTo>
                  <a:lnTo>
                    <a:pt x="648" y="2021081"/>
                  </a:lnTo>
                  <a:lnTo>
                    <a:pt x="968" y="1958113"/>
                  </a:lnTo>
                  <a:lnTo>
                    <a:pt x="1581" y="1896424"/>
                  </a:lnTo>
                  <a:lnTo>
                    <a:pt x="2328" y="1841374"/>
                  </a:lnTo>
                  <a:lnTo>
                    <a:pt x="3048" y="1798320"/>
                  </a:lnTo>
                  <a:lnTo>
                    <a:pt x="3048" y="1758696"/>
                  </a:lnTo>
                  <a:lnTo>
                    <a:pt x="2032" y="1719072"/>
                  </a:lnTo>
                  <a:lnTo>
                    <a:pt x="762" y="1677162"/>
                  </a:lnTo>
                  <a:lnTo>
                    <a:pt x="0" y="1630679"/>
                  </a:lnTo>
                  <a:lnTo>
                    <a:pt x="508" y="1577339"/>
                  </a:lnTo>
                  <a:lnTo>
                    <a:pt x="3048" y="1514855"/>
                  </a:lnTo>
                  <a:lnTo>
                    <a:pt x="5207" y="1460845"/>
                  </a:lnTo>
                  <a:lnTo>
                    <a:pt x="5580" y="1412885"/>
                  </a:lnTo>
                  <a:lnTo>
                    <a:pt x="4807" y="1367698"/>
                  </a:lnTo>
                  <a:lnTo>
                    <a:pt x="3527" y="1322005"/>
                  </a:lnTo>
                  <a:lnTo>
                    <a:pt x="2381" y="1272526"/>
                  </a:lnTo>
                  <a:lnTo>
                    <a:pt x="2008" y="1215983"/>
                  </a:lnTo>
                  <a:lnTo>
                    <a:pt x="3048" y="1149095"/>
                  </a:lnTo>
                  <a:lnTo>
                    <a:pt x="4110" y="1089573"/>
                  </a:lnTo>
                  <a:lnTo>
                    <a:pt x="4119" y="1036677"/>
                  </a:lnTo>
                  <a:lnTo>
                    <a:pt x="3449" y="988602"/>
                  </a:lnTo>
                  <a:lnTo>
                    <a:pt x="2476" y="943546"/>
                  </a:lnTo>
                  <a:lnTo>
                    <a:pt x="1574" y="899704"/>
                  </a:lnTo>
                  <a:lnTo>
                    <a:pt x="1119" y="855273"/>
                  </a:lnTo>
                  <a:lnTo>
                    <a:pt x="1485" y="808449"/>
                  </a:lnTo>
                  <a:lnTo>
                    <a:pt x="3048" y="757427"/>
                  </a:lnTo>
                  <a:lnTo>
                    <a:pt x="5482" y="690583"/>
                  </a:lnTo>
                  <a:lnTo>
                    <a:pt x="7789" y="632121"/>
                  </a:lnTo>
                  <a:lnTo>
                    <a:pt x="9334" y="580263"/>
                  </a:lnTo>
                  <a:lnTo>
                    <a:pt x="9482" y="533230"/>
                  </a:lnTo>
                  <a:lnTo>
                    <a:pt x="7598" y="489246"/>
                  </a:lnTo>
                  <a:lnTo>
                    <a:pt x="3048" y="446532"/>
                  </a:lnTo>
                  <a:lnTo>
                    <a:pt x="489" y="411801"/>
                  </a:lnTo>
                  <a:lnTo>
                    <a:pt x="413" y="366472"/>
                  </a:lnTo>
                  <a:lnTo>
                    <a:pt x="2032" y="313492"/>
                  </a:lnTo>
                  <a:lnTo>
                    <a:pt x="4553" y="255808"/>
                  </a:lnTo>
                  <a:lnTo>
                    <a:pt x="7187" y="196368"/>
                  </a:lnTo>
                  <a:lnTo>
                    <a:pt x="9144" y="138119"/>
                  </a:lnTo>
                  <a:lnTo>
                    <a:pt x="9633" y="84010"/>
                  </a:lnTo>
                  <a:lnTo>
                    <a:pt x="7864" y="36987"/>
                  </a:lnTo>
                  <a:lnTo>
                    <a:pt x="3048" y="0"/>
                  </a:lnTo>
                  <a:lnTo>
                    <a:pt x="7620" y="0"/>
                  </a:lnTo>
                  <a:lnTo>
                    <a:pt x="9144" y="0"/>
                  </a:lnTo>
                  <a:lnTo>
                    <a:pt x="12192" y="0"/>
                  </a:lnTo>
                </a:path>
              </a:pathLst>
            </a:custGeom>
            <a:ln w="2133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4117" y="325374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5589" y="330938"/>
            <a:ext cx="48450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0" spc="-10" dirty="0">
                <a:latin typeface="Calibri"/>
                <a:cs typeface="Calibri"/>
              </a:rPr>
              <a:t>Finance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20942" y="573659"/>
            <a:ext cx="3456940" cy="508000"/>
            <a:chOff x="2320942" y="573659"/>
            <a:chExt cx="3456940" cy="508000"/>
          </a:xfrm>
        </p:grpSpPr>
        <p:sp>
          <p:nvSpPr>
            <p:cNvPr id="9" name="object 9"/>
            <p:cNvSpPr/>
            <p:nvPr/>
          </p:nvSpPr>
          <p:spPr>
            <a:xfrm>
              <a:off x="2324117" y="576834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E47B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4117" y="828294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DB79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4117" y="1078230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D47B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55589" y="506502"/>
            <a:ext cx="1431925" cy="7797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50" spc="-10" dirty="0">
                <a:latin typeface="Calibri"/>
                <a:cs typeface="Calibri"/>
              </a:rPr>
              <a:t>Marketing</a:t>
            </a: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43500"/>
              </a:lnSpc>
            </a:pPr>
            <a:r>
              <a:rPr sz="1150" spc="-10" dirty="0">
                <a:latin typeface="Calibri"/>
                <a:cs typeface="Calibri"/>
              </a:rPr>
              <a:t>Information</a:t>
            </a:r>
            <a:r>
              <a:rPr sz="1150" spc="25" dirty="0">
                <a:latin typeface="Calibri"/>
                <a:cs typeface="Calibri"/>
              </a:rPr>
              <a:t> </a:t>
            </a:r>
            <a:r>
              <a:rPr sz="1150" spc="-10" dirty="0">
                <a:latin typeface="Calibri"/>
                <a:cs typeface="Calibri"/>
              </a:rPr>
              <a:t>Technology </a:t>
            </a:r>
            <a:r>
              <a:rPr sz="1150" dirty="0">
                <a:latin typeface="Calibri"/>
                <a:cs typeface="Calibri"/>
              </a:rPr>
              <a:t>Cyber</a:t>
            </a:r>
            <a:r>
              <a:rPr sz="1150" spc="-15" dirty="0">
                <a:latin typeface="Calibri"/>
                <a:cs typeface="Calibri"/>
              </a:rPr>
              <a:t> </a:t>
            </a:r>
            <a:r>
              <a:rPr sz="1150" spc="-10" dirty="0">
                <a:latin typeface="Calibri"/>
                <a:cs typeface="Calibri"/>
              </a:rPr>
              <a:t>Security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24117" y="1329690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CC7C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55589" y="1336778"/>
            <a:ext cx="6819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latin typeface="Calibri"/>
                <a:cs typeface="Calibri"/>
              </a:rPr>
              <a:t>Agriculture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4117" y="1581150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C38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55589" y="1588238"/>
            <a:ext cx="7740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latin typeface="Calibri"/>
                <a:cs typeface="Calibri"/>
              </a:rPr>
              <a:t>Government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24117" y="1832610"/>
            <a:ext cx="3450590" cy="0"/>
          </a:xfrm>
          <a:custGeom>
            <a:avLst/>
            <a:gdLst/>
            <a:ahLst/>
            <a:cxnLst/>
            <a:rect l="l" t="t" r="r" b="b"/>
            <a:pathLst>
              <a:path w="3450590">
                <a:moveTo>
                  <a:pt x="0" y="0"/>
                </a:moveTo>
                <a:lnTo>
                  <a:pt x="3450335" y="0"/>
                </a:lnTo>
              </a:path>
            </a:pathLst>
          </a:custGeom>
          <a:ln w="6096">
            <a:solidFill>
              <a:srgbClr val="BC85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55589" y="1839697"/>
            <a:ext cx="7232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latin typeface="Calibri"/>
                <a:cs typeface="Calibri"/>
              </a:rPr>
              <a:t>Automobile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20942" y="2080894"/>
            <a:ext cx="3456940" cy="760730"/>
            <a:chOff x="2320942" y="2080894"/>
            <a:chExt cx="3456940" cy="760730"/>
          </a:xfrm>
        </p:grpSpPr>
        <p:sp>
          <p:nvSpPr>
            <p:cNvPr id="20" name="object 20"/>
            <p:cNvSpPr/>
            <p:nvPr/>
          </p:nvSpPr>
          <p:spPr>
            <a:xfrm>
              <a:off x="2324117" y="2084069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B68C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24117" y="2335529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AF93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24117" y="2586990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AA9C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24117" y="2838450"/>
              <a:ext cx="3450590" cy="0"/>
            </a:xfrm>
            <a:custGeom>
              <a:avLst/>
              <a:gdLst/>
              <a:ahLst/>
              <a:cxnLst/>
              <a:rect l="l" t="t" r="r" b="b"/>
              <a:pathLst>
                <a:path w="3450590">
                  <a:moveTo>
                    <a:pt x="0" y="0"/>
                  </a:moveTo>
                  <a:lnTo>
                    <a:pt x="3450335" y="0"/>
                  </a:lnTo>
                </a:path>
              </a:pathLst>
            </a:custGeom>
            <a:ln w="6096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55589" y="2015262"/>
            <a:ext cx="2016760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20775">
              <a:lnSpc>
                <a:spcPct val="143500"/>
              </a:lnSpc>
              <a:spcBef>
                <a:spcPts val="100"/>
              </a:spcBef>
            </a:pPr>
            <a:r>
              <a:rPr sz="1150" spc="-10" dirty="0">
                <a:latin typeface="Calibri"/>
                <a:cs typeface="Calibri"/>
              </a:rPr>
              <a:t>Manufacturing Retail Entertainment</a:t>
            </a:r>
            <a:endParaRPr sz="1150">
              <a:latin typeface="Calibri"/>
              <a:cs typeface="Calibri"/>
            </a:endParaRPr>
          </a:p>
          <a:p>
            <a:pPr marL="12700">
              <a:lnSpc>
                <a:spcPts val="1230"/>
              </a:lnSpc>
              <a:spcBef>
                <a:spcPts val="585"/>
              </a:spcBef>
            </a:pPr>
            <a:r>
              <a:rPr sz="1150" dirty="0">
                <a:latin typeface="Calibri"/>
                <a:cs typeface="Calibri"/>
              </a:rPr>
              <a:t>…</a:t>
            </a:r>
            <a:endParaRPr sz="1150">
              <a:latin typeface="Calibri"/>
              <a:cs typeface="Calibri"/>
            </a:endParaRPr>
          </a:p>
          <a:p>
            <a:pPr marR="5080" algn="r">
              <a:lnSpc>
                <a:spcPts val="930"/>
              </a:lnSpc>
            </a:pPr>
            <a:r>
              <a:rPr sz="900" spc="-10" dirty="0">
                <a:latin typeface="Calibri"/>
                <a:cs typeface="Calibri"/>
              </a:rPr>
              <a:t>Everywhere!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53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5809" y="96012"/>
            <a:ext cx="539750" cy="1359535"/>
            <a:chOff x="2145809" y="96012"/>
            <a:chExt cx="539750" cy="1359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8501" y="96012"/>
              <a:ext cx="133799" cy="1584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5809" y="262128"/>
              <a:ext cx="539495" cy="119329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2491" y="399916"/>
            <a:ext cx="865536" cy="86395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41287" y="89892"/>
            <a:ext cx="829944" cy="267970"/>
            <a:chOff x="2541287" y="89892"/>
            <a:chExt cx="829944" cy="267970"/>
          </a:xfrm>
        </p:grpSpPr>
        <p:sp>
          <p:nvSpPr>
            <p:cNvPr id="7" name="object 7"/>
            <p:cNvSpPr/>
            <p:nvPr/>
          </p:nvSpPr>
          <p:spPr>
            <a:xfrm>
              <a:off x="2543573" y="92189"/>
              <a:ext cx="825500" cy="263525"/>
            </a:xfrm>
            <a:custGeom>
              <a:avLst/>
              <a:gdLst/>
              <a:ahLst/>
              <a:cxnLst/>
              <a:rect l="l" t="t" r="r" b="b"/>
              <a:pathLst>
                <a:path w="825500" h="263525">
                  <a:moveTo>
                    <a:pt x="13716" y="252247"/>
                  </a:moveTo>
                  <a:lnTo>
                    <a:pt x="10668" y="249199"/>
                  </a:lnTo>
                  <a:lnTo>
                    <a:pt x="3048" y="249199"/>
                  </a:lnTo>
                  <a:lnTo>
                    <a:pt x="0" y="252247"/>
                  </a:lnTo>
                  <a:lnTo>
                    <a:pt x="0" y="259867"/>
                  </a:lnTo>
                  <a:lnTo>
                    <a:pt x="3048" y="262915"/>
                  </a:lnTo>
                  <a:lnTo>
                    <a:pt x="10668" y="262915"/>
                  </a:lnTo>
                  <a:lnTo>
                    <a:pt x="13716" y="259867"/>
                  </a:lnTo>
                  <a:lnTo>
                    <a:pt x="13716" y="255295"/>
                  </a:lnTo>
                  <a:lnTo>
                    <a:pt x="13716" y="252247"/>
                  </a:lnTo>
                  <a:close/>
                </a:path>
                <a:path w="825500" h="263525">
                  <a:moveTo>
                    <a:pt x="60960" y="235470"/>
                  </a:moveTo>
                  <a:lnTo>
                    <a:pt x="54864" y="229374"/>
                  </a:lnTo>
                  <a:lnTo>
                    <a:pt x="39624" y="229374"/>
                  </a:lnTo>
                  <a:lnTo>
                    <a:pt x="33528" y="235470"/>
                  </a:lnTo>
                  <a:lnTo>
                    <a:pt x="33528" y="250710"/>
                  </a:lnTo>
                  <a:lnTo>
                    <a:pt x="39624" y="258330"/>
                  </a:lnTo>
                  <a:lnTo>
                    <a:pt x="54864" y="258330"/>
                  </a:lnTo>
                  <a:lnTo>
                    <a:pt x="60960" y="250710"/>
                  </a:lnTo>
                  <a:lnTo>
                    <a:pt x="60960" y="243090"/>
                  </a:lnTo>
                  <a:lnTo>
                    <a:pt x="60960" y="235470"/>
                  </a:lnTo>
                  <a:close/>
                </a:path>
                <a:path w="825500" h="263525">
                  <a:moveTo>
                    <a:pt x="825233" y="131838"/>
                  </a:moveTo>
                  <a:lnTo>
                    <a:pt x="822236" y="110553"/>
                  </a:lnTo>
                  <a:lnTo>
                    <a:pt x="800100" y="90690"/>
                  </a:lnTo>
                  <a:lnTo>
                    <a:pt x="803148" y="89166"/>
                  </a:lnTo>
                  <a:lnTo>
                    <a:pt x="804659" y="87642"/>
                  </a:lnTo>
                  <a:lnTo>
                    <a:pt x="804659" y="86118"/>
                  </a:lnTo>
                  <a:lnTo>
                    <a:pt x="807897" y="68999"/>
                  </a:lnTo>
                  <a:lnTo>
                    <a:pt x="796277" y="53162"/>
                  </a:lnTo>
                  <a:lnTo>
                    <a:pt x="772083" y="40474"/>
                  </a:lnTo>
                  <a:lnTo>
                    <a:pt x="737603" y="32778"/>
                  </a:lnTo>
                  <a:lnTo>
                    <a:pt x="735495" y="29730"/>
                  </a:lnTo>
                  <a:lnTo>
                    <a:pt x="733056" y="26212"/>
                  </a:lnTo>
                  <a:lnTo>
                    <a:pt x="726376" y="20205"/>
                  </a:lnTo>
                  <a:lnTo>
                    <a:pt x="724535" y="19062"/>
                  </a:lnTo>
                  <a:lnTo>
                    <a:pt x="717677" y="14782"/>
                  </a:lnTo>
                  <a:lnTo>
                    <a:pt x="717054" y="14490"/>
                  </a:lnTo>
                  <a:lnTo>
                    <a:pt x="707136" y="9918"/>
                  </a:lnTo>
                  <a:lnTo>
                    <a:pt x="676668" y="1854"/>
                  </a:lnTo>
                  <a:lnTo>
                    <a:pt x="642924" y="203"/>
                  </a:lnTo>
                  <a:lnTo>
                    <a:pt x="610044" y="4572"/>
                  </a:lnTo>
                  <a:lnTo>
                    <a:pt x="582155" y="14490"/>
                  </a:lnTo>
                  <a:lnTo>
                    <a:pt x="576160" y="11328"/>
                  </a:lnTo>
                  <a:lnTo>
                    <a:pt x="569582" y="8585"/>
                  </a:lnTo>
                  <a:lnTo>
                    <a:pt x="562444" y="6134"/>
                  </a:lnTo>
                  <a:lnTo>
                    <a:pt x="554736" y="3822"/>
                  </a:lnTo>
                  <a:lnTo>
                    <a:pt x="524129" y="0"/>
                  </a:lnTo>
                  <a:lnTo>
                    <a:pt x="493953" y="1727"/>
                  </a:lnTo>
                  <a:lnTo>
                    <a:pt x="467499" y="8331"/>
                  </a:lnTo>
                  <a:lnTo>
                    <a:pt x="448043" y="19062"/>
                  </a:lnTo>
                  <a:lnTo>
                    <a:pt x="441960" y="16014"/>
                  </a:lnTo>
                  <a:lnTo>
                    <a:pt x="434340" y="14490"/>
                  </a:lnTo>
                  <a:lnTo>
                    <a:pt x="425183" y="12966"/>
                  </a:lnTo>
                  <a:lnTo>
                    <a:pt x="388416" y="7442"/>
                  </a:lnTo>
                  <a:lnTo>
                    <a:pt x="351650" y="8775"/>
                  </a:lnTo>
                  <a:lnTo>
                    <a:pt x="318884" y="16395"/>
                  </a:lnTo>
                  <a:lnTo>
                    <a:pt x="294119" y="29730"/>
                  </a:lnTo>
                  <a:lnTo>
                    <a:pt x="275983" y="25996"/>
                  </a:lnTo>
                  <a:lnTo>
                    <a:pt x="256400" y="23825"/>
                  </a:lnTo>
                  <a:lnTo>
                    <a:pt x="236258" y="23088"/>
                  </a:lnTo>
                  <a:lnTo>
                    <a:pt x="216395" y="23634"/>
                  </a:lnTo>
                  <a:lnTo>
                    <a:pt x="169519" y="30378"/>
                  </a:lnTo>
                  <a:lnTo>
                    <a:pt x="133908" y="44399"/>
                  </a:lnTo>
                  <a:lnTo>
                    <a:pt x="112890" y="63284"/>
                  </a:lnTo>
                  <a:lnTo>
                    <a:pt x="109715" y="84594"/>
                  </a:lnTo>
                  <a:lnTo>
                    <a:pt x="109715" y="86118"/>
                  </a:lnTo>
                  <a:lnTo>
                    <a:pt x="91859" y="88099"/>
                  </a:lnTo>
                  <a:lnTo>
                    <a:pt x="75425" y="91643"/>
                  </a:lnTo>
                  <a:lnTo>
                    <a:pt x="61290" y="96621"/>
                  </a:lnTo>
                  <a:lnTo>
                    <a:pt x="50279" y="102882"/>
                  </a:lnTo>
                  <a:lnTo>
                    <a:pt x="39573" y="116078"/>
                  </a:lnTo>
                  <a:lnTo>
                    <a:pt x="41135" y="129552"/>
                  </a:lnTo>
                  <a:lnTo>
                    <a:pt x="54140" y="141897"/>
                  </a:lnTo>
                  <a:lnTo>
                    <a:pt x="77711" y="151650"/>
                  </a:lnTo>
                  <a:lnTo>
                    <a:pt x="67741" y="157899"/>
                  </a:lnTo>
                  <a:lnTo>
                    <a:pt x="60756" y="164985"/>
                  </a:lnTo>
                  <a:lnTo>
                    <a:pt x="56934" y="172656"/>
                  </a:lnTo>
                  <a:lnTo>
                    <a:pt x="56375" y="180606"/>
                  </a:lnTo>
                  <a:lnTo>
                    <a:pt x="66763" y="193306"/>
                  </a:lnTo>
                  <a:lnTo>
                    <a:pt x="86855" y="203276"/>
                  </a:lnTo>
                  <a:lnTo>
                    <a:pt x="98069" y="205892"/>
                  </a:lnTo>
                  <a:lnTo>
                    <a:pt x="93624" y="206857"/>
                  </a:lnTo>
                  <a:lnTo>
                    <a:pt x="86868" y="211861"/>
                  </a:lnTo>
                  <a:lnTo>
                    <a:pt x="82384" y="219138"/>
                  </a:lnTo>
                  <a:lnTo>
                    <a:pt x="80772" y="227863"/>
                  </a:lnTo>
                  <a:lnTo>
                    <a:pt x="82384" y="235686"/>
                  </a:lnTo>
                  <a:lnTo>
                    <a:pt x="86868" y="242531"/>
                  </a:lnTo>
                  <a:lnTo>
                    <a:pt x="93624" y="247357"/>
                  </a:lnTo>
                  <a:lnTo>
                    <a:pt x="102108" y="249199"/>
                  </a:lnTo>
                  <a:lnTo>
                    <a:pt x="110578" y="247357"/>
                  </a:lnTo>
                  <a:lnTo>
                    <a:pt x="117348" y="242531"/>
                  </a:lnTo>
                  <a:lnTo>
                    <a:pt x="121818" y="235686"/>
                  </a:lnTo>
                  <a:lnTo>
                    <a:pt x="123444" y="227863"/>
                  </a:lnTo>
                  <a:lnTo>
                    <a:pt x="121818" y="219138"/>
                  </a:lnTo>
                  <a:lnTo>
                    <a:pt x="117348" y="211861"/>
                  </a:lnTo>
                  <a:lnTo>
                    <a:pt x="114249" y="209575"/>
                  </a:lnTo>
                  <a:lnTo>
                    <a:pt x="144767" y="211086"/>
                  </a:lnTo>
                  <a:lnTo>
                    <a:pt x="146291" y="211086"/>
                  </a:lnTo>
                  <a:lnTo>
                    <a:pt x="146291" y="212610"/>
                  </a:lnTo>
                  <a:lnTo>
                    <a:pt x="183819" y="230517"/>
                  </a:lnTo>
                  <a:lnTo>
                    <a:pt x="232778" y="240423"/>
                  </a:lnTo>
                  <a:lnTo>
                    <a:pt x="286880" y="241757"/>
                  </a:lnTo>
                  <a:lnTo>
                    <a:pt x="339839" y="233946"/>
                  </a:lnTo>
                  <a:lnTo>
                    <a:pt x="352869" y="241363"/>
                  </a:lnTo>
                  <a:lnTo>
                    <a:pt x="368604" y="247472"/>
                  </a:lnTo>
                  <a:lnTo>
                    <a:pt x="386346" y="252171"/>
                  </a:lnTo>
                  <a:lnTo>
                    <a:pt x="405371" y="255282"/>
                  </a:lnTo>
                  <a:lnTo>
                    <a:pt x="454291" y="257505"/>
                  </a:lnTo>
                  <a:lnTo>
                    <a:pt x="499478" y="251282"/>
                  </a:lnTo>
                  <a:lnTo>
                    <a:pt x="536105" y="237934"/>
                  </a:lnTo>
                  <a:lnTo>
                    <a:pt x="540905" y="233946"/>
                  </a:lnTo>
                  <a:lnTo>
                    <a:pt x="559308" y="218706"/>
                  </a:lnTo>
                  <a:lnTo>
                    <a:pt x="572160" y="221830"/>
                  </a:lnTo>
                  <a:lnTo>
                    <a:pt x="585584" y="224231"/>
                  </a:lnTo>
                  <a:lnTo>
                    <a:pt x="599592" y="225780"/>
                  </a:lnTo>
                  <a:lnTo>
                    <a:pt x="614159" y="226326"/>
                  </a:lnTo>
                  <a:lnTo>
                    <a:pt x="655053" y="222592"/>
                  </a:lnTo>
                  <a:lnTo>
                    <a:pt x="667880" y="218706"/>
                  </a:lnTo>
                  <a:lnTo>
                    <a:pt x="688657" y="212420"/>
                  </a:lnTo>
                  <a:lnTo>
                    <a:pt x="711682" y="197396"/>
                  </a:lnTo>
                  <a:lnTo>
                    <a:pt x="720852" y="179082"/>
                  </a:lnTo>
                  <a:lnTo>
                    <a:pt x="735660" y="177634"/>
                  </a:lnTo>
                  <a:lnTo>
                    <a:pt x="750189" y="175463"/>
                  </a:lnTo>
                  <a:lnTo>
                    <a:pt x="764133" y="172440"/>
                  </a:lnTo>
                  <a:lnTo>
                    <a:pt x="777240" y="168414"/>
                  </a:lnTo>
                  <a:lnTo>
                    <a:pt x="809955" y="151993"/>
                  </a:lnTo>
                  <a:lnTo>
                    <a:pt x="825233" y="13183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3149" y="92178"/>
              <a:ext cx="786130" cy="257810"/>
            </a:xfrm>
            <a:custGeom>
              <a:avLst/>
              <a:gdLst/>
              <a:ahLst/>
              <a:cxnLst/>
              <a:rect l="l" t="t" r="r" b="b"/>
              <a:pathLst>
                <a:path w="786129" h="257810">
                  <a:moveTo>
                    <a:pt x="70151" y="84605"/>
                  </a:moveTo>
                  <a:lnTo>
                    <a:pt x="94345" y="44410"/>
                  </a:lnTo>
                  <a:lnTo>
                    <a:pt x="129944" y="30384"/>
                  </a:lnTo>
                  <a:lnTo>
                    <a:pt x="176831" y="23645"/>
                  </a:lnTo>
                  <a:lnTo>
                    <a:pt x="196691" y="23098"/>
                  </a:lnTo>
                  <a:lnTo>
                    <a:pt x="216836" y="23836"/>
                  </a:lnTo>
                  <a:lnTo>
                    <a:pt x="236410" y="26003"/>
                  </a:lnTo>
                  <a:lnTo>
                    <a:pt x="254555" y="29741"/>
                  </a:lnTo>
                  <a:lnTo>
                    <a:pt x="279320" y="16406"/>
                  </a:lnTo>
                  <a:lnTo>
                    <a:pt x="312086" y="8786"/>
                  </a:lnTo>
                  <a:lnTo>
                    <a:pt x="348853" y="7453"/>
                  </a:lnTo>
                  <a:lnTo>
                    <a:pt x="385619" y="12977"/>
                  </a:lnTo>
                  <a:lnTo>
                    <a:pt x="394763" y="14501"/>
                  </a:lnTo>
                  <a:lnTo>
                    <a:pt x="402383" y="16025"/>
                  </a:lnTo>
                  <a:lnTo>
                    <a:pt x="408479" y="19073"/>
                  </a:lnTo>
                  <a:lnTo>
                    <a:pt x="427934" y="8334"/>
                  </a:lnTo>
                  <a:lnTo>
                    <a:pt x="454390" y="1738"/>
                  </a:lnTo>
                  <a:lnTo>
                    <a:pt x="484560" y="0"/>
                  </a:lnTo>
                  <a:lnTo>
                    <a:pt x="515159" y="3833"/>
                  </a:lnTo>
                  <a:lnTo>
                    <a:pt x="522874" y="6143"/>
                  </a:lnTo>
                  <a:lnTo>
                    <a:pt x="530018" y="8596"/>
                  </a:lnTo>
                  <a:lnTo>
                    <a:pt x="536590" y="11334"/>
                  </a:lnTo>
                  <a:lnTo>
                    <a:pt x="542591" y="14501"/>
                  </a:lnTo>
                  <a:lnTo>
                    <a:pt x="570476" y="4572"/>
                  </a:lnTo>
                  <a:lnTo>
                    <a:pt x="603361" y="214"/>
                  </a:lnTo>
                  <a:lnTo>
                    <a:pt x="637103" y="1857"/>
                  </a:lnTo>
                  <a:lnTo>
                    <a:pt x="667559" y="9929"/>
                  </a:lnTo>
                  <a:lnTo>
                    <a:pt x="678108" y="14787"/>
                  </a:lnTo>
                  <a:lnTo>
                    <a:pt x="686800" y="20216"/>
                  </a:lnTo>
                  <a:lnTo>
                    <a:pt x="693491" y="26217"/>
                  </a:lnTo>
                  <a:lnTo>
                    <a:pt x="698039" y="32789"/>
                  </a:lnTo>
                  <a:lnTo>
                    <a:pt x="732520" y="40481"/>
                  </a:lnTo>
                  <a:lnTo>
                    <a:pt x="756713" y="53173"/>
                  </a:lnTo>
                  <a:lnTo>
                    <a:pt x="768334" y="69008"/>
                  </a:lnTo>
                  <a:lnTo>
                    <a:pt x="765095" y="86129"/>
                  </a:lnTo>
                  <a:lnTo>
                    <a:pt x="765095" y="87653"/>
                  </a:lnTo>
                  <a:lnTo>
                    <a:pt x="763571" y="89177"/>
                  </a:lnTo>
                  <a:lnTo>
                    <a:pt x="760523" y="90701"/>
                  </a:lnTo>
                  <a:lnTo>
                    <a:pt x="782669" y="110561"/>
                  </a:lnTo>
                  <a:lnTo>
                    <a:pt x="770381" y="151995"/>
                  </a:lnTo>
                  <a:lnTo>
                    <a:pt x="724566" y="172450"/>
                  </a:lnTo>
                  <a:lnTo>
                    <a:pt x="681275" y="179093"/>
                  </a:lnTo>
                  <a:lnTo>
                    <a:pt x="672107" y="197405"/>
                  </a:lnTo>
                  <a:lnTo>
                    <a:pt x="649081" y="212431"/>
                  </a:lnTo>
                  <a:lnTo>
                    <a:pt x="615481" y="222599"/>
                  </a:lnTo>
                  <a:lnTo>
                    <a:pt x="574595" y="226337"/>
                  </a:lnTo>
                  <a:lnTo>
                    <a:pt x="560022" y="225790"/>
                  </a:lnTo>
                  <a:lnTo>
                    <a:pt x="546020" y="224242"/>
                  </a:lnTo>
                  <a:lnTo>
                    <a:pt x="532590" y="221837"/>
                  </a:lnTo>
                  <a:lnTo>
                    <a:pt x="519731" y="218717"/>
                  </a:lnTo>
                  <a:lnTo>
                    <a:pt x="496538" y="237934"/>
                  </a:lnTo>
                  <a:lnTo>
                    <a:pt x="459914" y="251293"/>
                  </a:lnTo>
                  <a:lnTo>
                    <a:pt x="414718" y="257508"/>
                  </a:lnTo>
                  <a:lnTo>
                    <a:pt x="365807" y="255293"/>
                  </a:lnTo>
                  <a:lnTo>
                    <a:pt x="346781" y="252174"/>
                  </a:lnTo>
                  <a:lnTo>
                    <a:pt x="329041" y="247483"/>
                  </a:lnTo>
                  <a:lnTo>
                    <a:pt x="313301" y="241363"/>
                  </a:lnTo>
                  <a:lnTo>
                    <a:pt x="300275" y="233957"/>
                  </a:lnTo>
                  <a:lnTo>
                    <a:pt x="247316" y="241768"/>
                  </a:lnTo>
                  <a:lnTo>
                    <a:pt x="193214" y="240434"/>
                  </a:lnTo>
                  <a:lnTo>
                    <a:pt x="144256" y="230528"/>
                  </a:lnTo>
                  <a:lnTo>
                    <a:pt x="106727" y="212621"/>
                  </a:lnTo>
                  <a:lnTo>
                    <a:pt x="106727" y="211097"/>
                  </a:lnTo>
                  <a:lnTo>
                    <a:pt x="105203" y="211097"/>
                  </a:lnTo>
                  <a:lnTo>
                    <a:pt x="74247" y="209550"/>
                  </a:lnTo>
                  <a:lnTo>
                    <a:pt x="47291" y="203287"/>
                  </a:lnTo>
                  <a:lnTo>
                    <a:pt x="27193" y="193309"/>
                  </a:lnTo>
                  <a:lnTo>
                    <a:pt x="16811" y="180617"/>
                  </a:lnTo>
                  <a:lnTo>
                    <a:pt x="17359" y="172664"/>
                  </a:lnTo>
                  <a:lnTo>
                    <a:pt x="21193" y="164996"/>
                  </a:lnTo>
                  <a:lnTo>
                    <a:pt x="28170" y="157900"/>
                  </a:lnTo>
                  <a:lnTo>
                    <a:pt x="38147" y="151661"/>
                  </a:lnTo>
                  <a:lnTo>
                    <a:pt x="14573" y="141898"/>
                  </a:lnTo>
                  <a:lnTo>
                    <a:pt x="1571" y="129563"/>
                  </a:lnTo>
                  <a:lnTo>
                    <a:pt x="0" y="116085"/>
                  </a:lnTo>
                  <a:lnTo>
                    <a:pt x="10715" y="102893"/>
                  </a:lnTo>
                  <a:lnTo>
                    <a:pt x="21717" y="96631"/>
                  </a:lnTo>
                  <a:lnTo>
                    <a:pt x="35861" y="91654"/>
                  </a:lnTo>
                  <a:lnTo>
                    <a:pt x="52292" y="88106"/>
                  </a:lnTo>
                  <a:lnTo>
                    <a:pt x="70151" y="86129"/>
                  </a:lnTo>
                  <a:lnTo>
                    <a:pt x="70151" y="84605"/>
                  </a:lnTo>
                  <a:close/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3573" y="341376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70">
                  <a:moveTo>
                    <a:pt x="13715" y="6096"/>
                  </a:moveTo>
                  <a:lnTo>
                    <a:pt x="13715" y="10668"/>
                  </a:lnTo>
                  <a:lnTo>
                    <a:pt x="10667" y="13716"/>
                  </a:lnTo>
                  <a:lnTo>
                    <a:pt x="6095" y="13716"/>
                  </a:lnTo>
                  <a:lnTo>
                    <a:pt x="3047" y="13716"/>
                  </a:lnTo>
                  <a:lnTo>
                    <a:pt x="0" y="10668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6095" y="0"/>
                  </a:lnTo>
                  <a:lnTo>
                    <a:pt x="10667" y="0"/>
                  </a:lnTo>
                  <a:lnTo>
                    <a:pt x="13715" y="3048"/>
                  </a:lnTo>
                  <a:lnTo>
                    <a:pt x="13715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7101" y="32156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13715"/>
                  </a:moveTo>
                  <a:lnTo>
                    <a:pt x="27432" y="21335"/>
                  </a:lnTo>
                  <a:lnTo>
                    <a:pt x="21336" y="28955"/>
                  </a:lnTo>
                  <a:lnTo>
                    <a:pt x="13716" y="28955"/>
                  </a:lnTo>
                  <a:lnTo>
                    <a:pt x="6096" y="28955"/>
                  </a:lnTo>
                  <a:lnTo>
                    <a:pt x="0" y="21335"/>
                  </a:lnTo>
                  <a:lnTo>
                    <a:pt x="0" y="13715"/>
                  </a:lnTo>
                  <a:lnTo>
                    <a:pt x="0" y="6095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7432" y="6095"/>
                  </a:lnTo>
                  <a:lnTo>
                    <a:pt x="27432" y="1371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24345" y="297180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80" h="44450">
                  <a:moveTo>
                    <a:pt x="42672" y="22860"/>
                  </a:moveTo>
                  <a:lnTo>
                    <a:pt x="41052" y="30694"/>
                  </a:lnTo>
                  <a:lnTo>
                    <a:pt x="36576" y="37528"/>
                  </a:lnTo>
                  <a:lnTo>
                    <a:pt x="29813" y="42362"/>
                  </a:lnTo>
                  <a:lnTo>
                    <a:pt x="21336" y="44196"/>
                  </a:lnTo>
                  <a:lnTo>
                    <a:pt x="12858" y="42362"/>
                  </a:lnTo>
                  <a:lnTo>
                    <a:pt x="6096" y="37528"/>
                  </a:lnTo>
                  <a:lnTo>
                    <a:pt x="1619" y="30694"/>
                  </a:lnTo>
                  <a:lnTo>
                    <a:pt x="0" y="22860"/>
                  </a:lnTo>
                  <a:lnTo>
                    <a:pt x="1619" y="14144"/>
                  </a:lnTo>
                  <a:lnTo>
                    <a:pt x="6096" y="6858"/>
                  </a:lnTo>
                  <a:lnTo>
                    <a:pt x="12858" y="1857"/>
                  </a:lnTo>
                  <a:lnTo>
                    <a:pt x="21336" y="0"/>
                  </a:lnTo>
                  <a:lnTo>
                    <a:pt x="29813" y="1857"/>
                  </a:lnTo>
                  <a:lnTo>
                    <a:pt x="36576" y="6858"/>
                  </a:lnTo>
                  <a:lnTo>
                    <a:pt x="41052" y="14144"/>
                  </a:lnTo>
                  <a:lnTo>
                    <a:pt x="42672" y="2286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2821" y="105156"/>
              <a:ext cx="721360" cy="219710"/>
            </a:xfrm>
            <a:custGeom>
              <a:avLst/>
              <a:gdLst/>
              <a:ahLst/>
              <a:cxnLst/>
              <a:rect l="l" t="t" r="r" b="b"/>
              <a:pathLst>
                <a:path w="721360" h="219710">
                  <a:moveTo>
                    <a:pt x="45720" y="141732"/>
                  </a:moveTo>
                  <a:lnTo>
                    <a:pt x="33432" y="142303"/>
                  </a:lnTo>
                  <a:lnTo>
                    <a:pt x="21717" y="141732"/>
                  </a:lnTo>
                  <a:lnTo>
                    <a:pt x="10572" y="140017"/>
                  </a:lnTo>
                  <a:lnTo>
                    <a:pt x="0" y="137160"/>
                  </a:lnTo>
                </a:path>
                <a:path w="721360" h="219710">
                  <a:moveTo>
                    <a:pt x="86868" y="195072"/>
                  </a:moveTo>
                  <a:lnTo>
                    <a:pt x="79248" y="195072"/>
                  </a:lnTo>
                  <a:lnTo>
                    <a:pt x="73152" y="196596"/>
                  </a:lnTo>
                  <a:lnTo>
                    <a:pt x="65532" y="196596"/>
                  </a:lnTo>
                </a:path>
                <a:path w="721360" h="219710">
                  <a:moveTo>
                    <a:pt x="260603" y="219456"/>
                  </a:moveTo>
                  <a:lnTo>
                    <a:pt x="256032" y="216408"/>
                  </a:lnTo>
                  <a:lnTo>
                    <a:pt x="251460" y="213360"/>
                  </a:lnTo>
                  <a:lnTo>
                    <a:pt x="248412" y="208788"/>
                  </a:lnTo>
                </a:path>
                <a:path w="721360" h="219710">
                  <a:moveTo>
                    <a:pt x="484632" y="193548"/>
                  </a:moveTo>
                  <a:lnTo>
                    <a:pt x="484632" y="198120"/>
                  </a:lnTo>
                  <a:lnTo>
                    <a:pt x="483107" y="201168"/>
                  </a:lnTo>
                  <a:lnTo>
                    <a:pt x="480059" y="204216"/>
                  </a:lnTo>
                </a:path>
                <a:path w="721360" h="219710">
                  <a:moveTo>
                    <a:pt x="582168" y="123444"/>
                  </a:moveTo>
                  <a:lnTo>
                    <a:pt x="606218" y="130754"/>
                  </a:lnTo>
                  <a:lnTo>
                    <a:pt x="624840" y="140779"/>
                  </a:lnTo>
                  <a:lnTo>
                    <a:pt x="636603" y="152804"/>
                  </a:lnTo>
                  <a:lnTo>
                    <a:pt x="640080" y="166116"/>
                  </a:lnTo>
                </a:path>
                <a:path w="721360" h="219710">
                  <a:moveTo>
                    <a:pt x="720851" y="77724"/>
                  </a:moveTo>
                  <a:lnTo>
                    <a:pt x="715732" y="82272"/>
                  </a:lnTo>
                  <a:lnTo>
                    <a:pt x="709612" y="86677"/>
                  </a:lnTo>
                  <a:lnTo>
                    <a:pt x="702635" y="90797"/>
                  </a:lnTo>
                  <a:lnTo>
                    <a:pt x="694944" y="94488"/>
                  </a:lnTo>
                </a:path>
                <a:path w="721360" h="219710">
                  <a:moveTo>
                    <a:pt x="658368" y="18288"/>
                  </a:moveTo>
                  <a:lnTo>
                    <a:pt x="658368" y="21336"/>
                  </a:lnTo>
                  <a:lnTo>
                    <a:pt x="659892" y="24384"/>
                  </a:lnTo>
                  <a:lnTo>
                    <a:pt x="659892" y="25908"/>
                  </a:lnTo>
                </a:path>
                <a:path w="721360" h="219710">
                  <a:moveTo>
                    <a:pt x="489204" y="9144"/>
                  </a:moveTo>
                  <a:lnTo>
                    <a:pt x="492252" y="6096"/>
                  </a:lnTo>
                  <a:lnTo>
                    <a:pt x="496824" y="3048"/>
                  </a:lnTo>
                  <a:lnTo>
                    <a:pt x="502920" y="0"/>
                  </a:lnTo>
                </a:path>
                <a:path w="721360" h="219710">
                  <a:moveTo>
                    <a:pt x="362711" y="13716"/>
                  </a:moveTo>
                  <a:lnTo>
                    <a:pt x="364235" y="12192"/>
                  </a:lnTo>
                  <a:lnTo>
                    <a:pt x="367283" y="9144"/>
                  </a:lnTo>
                  <a:lnTo>
                    <a:pt x="370332" y="6096"/>
                  </a:lnTo>
                </a:path>
                <a:path w="721360" h="219710">
                  <a:moveTo>
                    <a:pt x="214884" y="16764"/>
                  </a:moveTo>
                  <a:lnTo>
                    <a:pt x="221480" y="19050"/>
                  </a:lnTo>
                  <a:lnTo>
                    <a:pt x="227647" y="21336"/>
                  </a:lnTo>
                  <a:lnTo>
                    <a:pt x="233529" y="23622"/>
                  </a:lnTo>
                  <a:lnTo>
                    <a:pt x="239268" y="25908"/>
                  </a:lnTo>
                </a:path>
                <a:path w="721360" h="219710">
                  <a:moveTo>
                    <a:pt x="35052" y="80772"/>
                  </a:moveTo>
                  <a:lnTo>
                    <a:pt x="33528" y="77724"/>
                  </a:lnTo>
                  <a:lnTo>
                    <a:pt x="32004" y="74676"/>
                  </a:lnTo>
                  <a:lnTo>
                    <a:pt x="30480" y="7162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76746" y="171863"/>
            <a:ext cx="347345" cy="10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"/>
              </a:lnSpc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Help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me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997" y="119951"/>
            <a:ext cx="1257935" cy="1336040"/>
            <a:chOff x="220997" y="119951"/>
            <a:chExt cx="1257935" cy="133604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97" y="300228"/>
              <a:ext cx="565404" cy="11551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0596" y="12249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546996" y="257675"/>
                  </a:moveTo>
                  <a:lnTo>
                    <a:pt x="482965" y="255460"/>
                  </a:lnTo>
                  <a:lnTo>
                    <a:pt x="433054" y="246316"/>
                  </a:lnTo>
                  <a:lnTo>
                    <a:pt x="394573" y="232600"/>
                  </a:lnTo>
                  <a:lnTo>
                    <a:pt x="339879" y="240330"/>
                  </a:lnTo>
                  <a:lnTo>
                    <a:pt x="282918" y="241768"/>
                  </a:lnTo>
                  <a:lnTo>
                    <a:pt x="228006" y="237209"/>
                  </a:lnTo>
                  <a:lnTo>
                    <a:pt x="179457" y="226943"/>
                  </a:lnTo>
                  <a:lnTo>
                    <a:pt x="141589" y="211264"/>
                  </a:lnTo>
                  <a:lnTo>
                    <a:pt x="138541" y="211264"/>
                  </a:lnTo>
                  <a:lnTo>
                    <a:pt x="97512" y="209692"/>
                  </a:lnTo>
                  <a:lnTo>
                    <a:pt x="61769" y="203263"/>
                  </a:lnTo>
                  <a:lnTo>
                    <a:pt x="35456" y="192833"/>
                  </a:lnTo>
                  <a:lnTo>
                    <a:pt x="22717" y="179260"/>
                  </a:lnTo>
                  <a:lnTo>
                    <a:pt x="22717" y="172188"/>
                  </a:lnTo>
                  <a:lnTo>
                    <a:pt x="27289" y="164973"/>
                  </a:lnTo>
                  <a:lnTo>
                    <a:pt x="36433" y="158043"/>
                  </a:lnTo>
                  <a:lnTo>
                    <a:pt x="50149" y="151828"/>
                  </a:lnTo>
                  <a:lnTo>
                    <a:pt x="19145" y="142065"/>
                  </a:lnTo>
                  <a:lnTo>
                    <a:pt x="2143" y="129730"/>
                  </a:lnTo>
                  <a:lnTo>
                    <a:pt x="0" y="116252"/>
                  </a:lnTo>
                  <a:lnTo>
                    <a:pt x="13573" y="103060"/>
                  </a:lnTo>
                  <a:lnTo>
                    <a:pt x="28313" y="96583"/>
                  </a:lnTo>
                  <a:lnTo>
                    <a:pt x="46910" y="91249"/>
                  </a:lnTo>
                  <a:lnTo>
                    <a:pt x="68651" y="87630"/>
                  </a:lnTo>
                  <a:lnTo>
                    <a:pt x="92821" y="86296"/>
                  </a:lnTo>
                  <a:lnTo>
                    <a:pt x="92821" y="84772"/>
                  </a:lnTo>
                  <a:lnTo>
                    <a:pt x="124444" y="44005"/>
                  </a:lnTo>
                  <a:lnTo>
                    <a:pt x="170830" y="30337"/>
                  </a:lnTo>
                  <a:lnTo>
                    <a:pt x="231505" y="23812"/>
                  </a:lnTo>
                  <a:lnTo>
                    <a:pt x="258841" y="22621"/>
                  </a:lnTo>
                  <a:lnTo>
                    <a:pt x="285607" y="23431"/>
                  </a:lnTo>
                  <a:lnTo>
                    <a:pt x="311229" y="25955"/>
                  </a:lnTo>
                  <a:lnTo>
                    <a:pt x="335137" y="29908"/>
                  </a:lnTo>
                  <a:lnTo>
                    <a:pt x="367641" y="16549"/>
                  </a:lnTo>
                  <a:lnTo>
                    <a:pt x="411146" y="8763"/>
                  </a:lnTo>
                  <a:lnTo>
                    <a:pt x="460081" y="6977"/>
                  </a:lnTo>
                  <a:lnTo>
                    <a:pt x="508873" y="11620"/>
                  </a:lnTo>
                  <a:lnTo>
                    <a:pt x="516850" y="13668"/>
                  </a:lnTo>
                  <a:lnTo>
                    <a:pt x="532233" y="17192"/>
                  </a:lnTo>
                  <a:lnTo>
                    <a:pt x="539353" y="19240"/>
                  </a:lnTo>
                  <a:lnTo>
                    <a:pt x="564903" y="8501"/>
                  </a:lnTo>
                  <a:lnTo>
                    <a:pt x="599741" y="1905"/>
                  </a:lnTo>
                  <a:lnTo>
                    <a:pt x="639437" y="166"/>
                  </a:lnTo>
                  <a:lnTo>
                    <a:pt x="679561" y="4000"/>
                  </a:lnTo>
                  <a:lnTo>
                    <a:pt x="716137" y="13144"/>
                  </a:lnTo>
                  <a:lnTo>
                    <a:pt x="752141" y="4071"/>
                  </a:lnTo>
                  <a:lnTo>
                    <a:pt x="795004" y="0"/>
                  </a:lnTo>
                  <a:lnTo>
                    <a:pt x="839581" y="1357"/>
                  </a:lnTo>
                  <a:lnTo>
                    <a:pt x="880729" y="8572"/>
                  </a:lnTo>
                  <a:lnTo>
                    <a:pt x="894397" y="13668"/>
                  </a:lnTo>
                  <a:lnTo>
                    <a:pt x="905494" y="19621"/>
                  </a:lnTo>
                  <a:lnTo>
                    <a:pt x="913733" y="26146"/>
                  </a:lnTo>
                  <a:lnTo>
                    <a:pt x="918829" y="32956"/>
                  </a:lnTo>
                  <a:lnTo>
                    <a:pt x="964596" y="40433"/>
                  </a:lnTo>
                  <a:lnTo>
                    <a:pt x="996934" y="52768"/>
                  </a:lnTo>
                  <a:lnTo>
                    <a:pt x="1012698" y="68532"/>
                  </a:lnTo>
                  <a:lnTo>
                    <a:pt x="1008745" y="86296"/>
                  </a:lnTo>
                  <a:lnTo>
                    <a:pt x="1004173" y="90868"/>
                  </a:lnTo>
                  <a:lnTo>
                    <a:pt x="1031986" y="110728"/>
                  </a:lnTo>
                  <a:lnTo>
                    <a:pt x="1016174" y="152161"/>
                  </a:lnTo>
                  <a:lnTo>
                    <a:pt x="973693" y="168592"/>
                  </a:lnTo>
                  <a:lnTo>
                    <a:pt x="917757" y="177807"/>
                  </a:lnTo>
                  <a:lnTo>
                    <a:pt x="897493" y="179260"/>
                  </a:lnTo>
                  <a:lnTo>
                    <a:pt x="886515" y="197572"/>
                  </a:lnTo>
                  <a:lnTo>
                    <a:pt x="856535" y="212598"/>
                  </a:lnTo>
                  <a:lnTo>
                    <a:pt x="811982" y="222765"/>
                  </a:lnTo>
                  <a:lnTo>
                    <a:pt x="757285" y="226504"/>
                  </a:lnTo>
                  <a:lnTo>
                    <a:pt x="738163" y="225313"/>
                  </a:lnTo>
                  <a:lnTo>
                    <a:pt x="719756" y="223837"/>
                  </a:lnTo>
                  <a:lnTo>
                    <a:pt x="702206" y="221789"/>
                  </a:lnTo>
                  <a:lnTo>
                    <a:pt x="685657" y="218884"/>
                  </a:lnTo>
                  <a:lnTo>
                    <a:pt x="655058" y="238101"/>
                  </a:lnTo>
                  <a:lnTo>
                    <a:pt x="606599" y="251460"/>
                  </a:lnTo>
                  <a:lnTo>
                    <a:pt x="546996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65" y="377952"/>
              <a:ext cx="105156" cy="899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0596" y="122491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92821" y="84772"/>
                  </a:moveTo>
                  <a:lnTo>
                    <a:pt x="124444" y="44005"/>
                  </a:lnTo>
                  <a:lnTo>
                    <a:pt x="170830" y="30337"/>
                  </a:lnTo>
                  <a:lnTo>
                    <a:pt x="231505" y="23812"/>
                  </a:lnTo>
                  <a:lnTo>
                    <a:pt x="258841" y="22621"/>
                  </a:lnTo>
                  <a:lnTo>
                    <a:pt x="285607" y="23431"/>
                  </a:lnTo>
                  <a:lnTo>
                    <a:pt x="311229" y="25955"/>
                  </a:lnTo>
                  <a:lnTo>
                    <a:pt x="335137" y="29908"/>
                  </a:lnTo>
                  <a:lnTo>
                    <a:pt x="367641" y="16549"/>
                  </a:lnTo>
                  <a:lnTo>
                    <a:pt x="411146" y="8763"/>
                  </a:lnTo>
                  <a:lnTo>
                    <a:pt x="460081" y="6977"/>
                  </a:lnTo>
                  <a:lnTo>
                    <a:pt x="508873" y="11620"/>
                  </a:lnTo>
                  <a:lnTo>
                    <a:pt x="516850" y="13668"/>
                  </a:lnTo>
                  <a:lnTo>
                    <a:pt x="524684" y="15430"/>
                  </a:lnTo>
                  <a:lnTo>
                    <a:pt x="532233" y="17192"/>
                  </a:lnTo>
                  <a:lnTo>
                    <a:pt x="539353" y="19240"/>
                  </a:lnTo>
                  <a:lnTo>
                    <a:pt x="564903" y="8501"/>
                  </a:lnTo>
                  <a:lnTo>
                    <a:pt x="599741" y="1905"/>
                  </a:lnTo>
                  <a:lnTo>
                    <a:pt x="639437" y="166"/>
                  </a:lnTo>
                  <a:lnTo>
                    <a:pt x="679561" y="4000"/>
                  </a:lnTo>
                  <a:lnTo>
                    <a:pt x="689562" y="5643"/>
                  </a:lnTo>
                  <a:lnTo>
                    <a:pt x="698992" y="8001"/>
                  </a:lnTo>
                  <a:lnTo>
                    <a:pt x="707850" y="10644"/>
                  </a:lnTo>
                  <a:lnTo>
                    <a:pt x="716137" y="13144"/>
                  </a:lnTo>
                  <a:lnTo>
                    <a:pt x="752141" y="4071"/>
                  </a:lnTo>
                  <a:lnTo>
                    <a:pt x="795004" y="0"/>
                  </a:lnTo>
                  <a:lnTo>
                    <a:pt x="839581" y="1357"/>
                  </a:lnTo>
                  <a:lnTo>
                    <a:pt x="880729" y="8572"/>
                  </a:lnTo>
                  <a:lnTo>
                    <a:pt x="894397" y="13668"/>
                  </a:lnTo>
                  <a:lnTo>
                    <a:pt x="905494" y="19621"/>
                  </a:lnTo>
                  <a:lnTo>
                    <a:pt x="913733" y="26146"/>
                  </a:lnTo>
                  <a:lnTo>
                    <a:pt x="918829" y="32956"/>
                  </a:lnTo>
                  <a:lnTo>
                    <a:pt x="964596" y="40433"/>
                  </a:lnTo>
                  <a:lnTo>
                    <a:pt x="996934" y="52768"/>
                  </a:lnTo>
                  <a:lnTo>
                    <a:pt x="1012698" y="68532"/>
                  </a:lnTo>
                  <a:lnTo>
                    <a:pt x="1008745" y="86296"/>
                  </a:lnTo>
                  <a:lnTo>
                    <a:pt x="1007221" y="87820"/>
                  </a:lnTo>
                  <a:lnTo>
                    <a:pt x="1005697" y="89344"/>
                  </a:lnTo>
                  <a:lnTo>
                    <a:pt x="1004173" y="90868"/>
                  </a:lnTo>
                  <a:lnTo>
                    <a:pt x="1031986" y="110728"/>
                  </a:lnTo>
                  <a:lnTo>
                    <a:pt x="1035796" y="132016"/>
                  </a:lnTo>
                  <a:lnTo>
                    <a:pt x="973693" y="168592"/>
                  </a:lnTo>
                  <a:lnTo>
                    <a:pt x="917757" y="177807"/>
                  </a:lnTo>
                  <a:lnTo>
                    <a:pt x="897493" y="179260"/>
                  </a:lnTo>
                  <a:lnTo>
                    <a:pt x="886515" y="197572"/>
                  </a:lnTo>
                  <a:lnTo>
                    <a:pt x="856535" y="212598"/>
                  </a:lnTo>
                  <a:lnTo>
                    <a:pt x="811982" y="222765"/>
                  </a:lnTo>
                  <a:lnTo>
                    <a:pt x="757285" y="226504"/>
                  </a:lnTo>
                  <a:lnTo>
                    <a:pt x="738163" y="225313"/>
                  </a:lnTo>
                  <a:lnTo>
                    <a:pt x="719756" y="223837"/>
                  </a:lnTo>
                  <a:lnTo>
                    <a:pt x="702206" y="221789"/>
                  </a:lnTo>
                  <a:lnTo>
                    <a:pt x="685657" y="218884"/>
                  </a:lnTo>
                  <a:lnTo>
                    <a:pt x="655058" y="238101"/>
                  </a:lnTo>
                  <a:lnTo>
                    <a:pt x="606599" y="251460"/>
                  </a:lnTo>
                  <a:lnTo>
                    <a:pt x="546996" y="257675"/>
                  </a:lnTo>
                  <a:lnTo>
                    <a:pt x="482965" y="255460"/>
                  </a:lnTo>
                  <a:lnTo>
                    <a:pt x="456723" y="251460"/>
                  </a:lnTo>
                  <a:lnTo>
                    <a:pt x="433054" y="246316"/>
                  </a:lnTo>
                  <a:lnTo>
                    <a:pt x="412241" y="240029"/>
                  </a:lnTo>
                  <a:lnTo>
                    <a:pt x="394573" y="232600"/>
                  </a:lnTo>
                  <a:lnTo>
                    <a:pt x="339879" y="240330"/>
                  </a:lnTo>
                  <a:lnTo>
                    <a:pt x="282918" y="241768"/>
                  </a:lnTo>
                  <a:lnTo>
                    <a:pt x="228006" y="237209"/>
                  </a:lnTo>
                  <a:lnTo>
                    <a:pt x="179457" y="226943"/>
                  </a:lnTo>
                  <a:lnTo>
                    <a:pt x="141589" y="211264"/>
                  </a:lnTo>
                  <a:lnTo>
                    <a:pt x="140065" y="211264"/>
                  </a:lnTo>
                  <a:lnTo>
                    <a:pt x="138541" y="211264"/>
                  </a:lnTo>
                  <a:lnTo>
                    <a:pt x="97512" y="209692"/>
                  </a:lnTo>
                  <a:lnTo>
                    <a:pt x="61769" y="203263"/>
                  </a:lnTo>
                  <a:lnTo>
                    <a:pt x="35456" y="192833"/>
                  </a:lnTo>
                  <a:lnTo>
                    <a:pt x="22717" y="179260"/>
                  </a:lnTo>
                  <a:lnTo>
                    <a:pt x="22717" y="172188"/>
                  </a:lnTo>
                  <a:lnTo>
                    <a:pt x="27289" y="164973"/>
                  </a:lnTo>
                  <a:lnTo>
                    <a:pt x="36433" y="158043"/>
                  </a:lnTo>
                  <a:lnTo>
                    <a:pt x="50149" y="151828"/>
                  </a:lnTo>
                  <a:lnTo>
                    <a:pt x="19145" y="142065"/>
                  </a:lnTo>
                  <a:lnTo>
                    <a:pt x="2143" y="129730"/>
                  </a:lnTo>
                  <a:lnTo>
                    <a:pt x="0" y="116252"/>
                  </a:lnTo>
                  <a:lnTo>
                    <a:pt x="13573" y="103060"/>
                  </a:lnTo>
                  <a:lnTo>
                    <a:pt x="28313" y="96583"/>
                  </a:lnTo>
                  <a:lnTo>
                    <a:pt x="46910" y="91249"/>
                  </a:lnTo>
                  <a:lnTo>
                    <a:pt x="68651" y="87630"/>
                  </a:lnTo>
                  <a:lnTo>
                    <a:pt x="92821" y="86296"/>
                  </a:lnTo>
                  <a:lnTo>
                    <a:pt x="92821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579" y="375666"/>
              <a:ext cx="109728" cy="944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2269" y="135636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30" h="219710">
                  <a:moveTo>
                    <a:pt x="60959" y="141732"/>
                  </a:moveTo>
                  <a:lnTo>
                    <a:pt x="45005" y="142089"/>
                  </a:lnTo>
                  <a:lnTo>
                    <a:pt x="29336" y="141160"/>
                  </a:lnTo>
                  <a:lnTo>
                    <a:pt x="14239" y="139374"/>
                  </a:lnTo>
                  <a:lnTo>
                    <a:pt x="0" y="137160"/>
                  </a:lnTo>
                </a:path>
                <a:path w="951230" h="219710">
                  <a:moveTo>
                    <a:pt x="114299" y="193548"/>
                  </a:moveTo>
                  <a:lnTo>
                    <a:pt x="107441" y="194667"/>
                  </a:lnTo>
                  <a:lnTo>
                    <a:pt x="100583" y="195643"/>
                  </a:lnTo>
                  <a:lnTo>
                    <a:pt x="93725" y="196334"/>
                  </a:lnTo>
                  <a:lnTo>
                    <a:pt x="86867" y="196596"/>
                  </a:lnTo>
                </a:path>
                <a:path w="951230" h="219710">
                  <a:moveTo>
                    <a:pt x="342900" y="219456"/>
                  </a:moveTo>
                  <a:lnTo>
                    <a:pt x="336803" y="216408"/>
                  </a:lnTo>
                  <a:lnTo>
                    <a:pt x="332231" y="211836"/>
                  </a:lnTo>
                  <a:lnTo>
                    <a:pt x="327659" y="208788"/>
                  </a:lnTo>
                </a:path>
                <a:path w="951230" h="219710">
                  <a:moveTo>
                    <a:pt x="640079" y="193548"/>
                  </a:moveTo>
                  <a:lnTo>
                    <a:pt x="638555" y="196596"/>
                  </a:lnTo>
                  <a:lnTo>
                    <a:pt x="637032" y="201168"/>
                  </a:lnTo>
                  <a:lnTo>
                    <a:pt x="633983" y="204216"/>
                  </a:lnTo>
                </a:path>
                <a:path w="951230" h="219710">
                  <a:moveTo>
                    <a:pt x="766572" y="123444"/>
                  </a:moveTo>
                  <a:lnTo>
                    <a:pt x="799528" y="130754"/>
                  </a:lnTo>
                  <a:lnTo>
                    <a:pt x="824484" y="140779"/>
                  </a:lnTo>
                  <a:lnTo>
                    <a:pt x="840295" y="152804"/>
                  </a:lnTo>
                  <a:lnTo>
                    <a:pt x="845820" y="166116"/>
                  </a:lnTo>
                </a:path>
                <a:path w="951230" h="219710">
                  <a:moveTo>
                    <a:pt x="950976" y="77724"/>
                  </a:moveTo>
                  <a:lnTo>
                    <a:pt x="944427" y="82034"/>
                  </a:lnTo>
                  <a:lnTo>
                    <a:pt x="936307" y="85915"/>
                  </a:lnTo>
                  <a:lnTo>
                    <a:pt x="926758" y="89511"/>
                  </a:lnTo>
                  <a:lnTo>
                    <a:pt x="915924" y="92964"/>
                  </a:lnTo>
                </a:path>
                <a:path w="951230" h="219710">
                  <a:moveTo>
                    <a:pt x="868680" y="18288"/>
                  </a:moveTo>
                  <a:lnTo>
                    <a:pt x="868680" y="21336"/>
                  </a:lnTo>
                  <a:lnTo>
                    <a:pt x="870203" y="22860"/>
                  </a:lnTo>
                  <a:lnTo>
                    <a:pt x="870203" y="25908"/>
                  </a:lnTo>
                </a:path>
                <a:path w="951230" h="219710">
                  <a:moveTo>
                    <a:pt x="646175" y="9144"/>
                  </a:moveTo>
                  <a:lnTo>
                    <a:pt x="650747" y="6096"/>
                  </a:lnTo>
                  <a:lnTo>
                    <a:pt x="656844" y="3048"/>
                  </a:lnTo>
                  <a:lnTo>
                    <a:pt x="664464" y="0"/>
                  </a:lnTo>
                </a:path>
                <a:path w="951230" h="219710">
                  <a:moveTo>
                    <a:pt x="480059" y="13716"/>
                  </a:moveTo>
                  <a:lnTo>
                    <a:pt x="481583" y="10668"/>
                  </a:lnTo>
                  <a:lnTo>
                    <a:pt x="484631" y="9144"/>
                  </a:lnTo>
                  <a:lnTo>
                    <a:pt x="487679" y="6096"/>
                  </a:lnTo>
                </a:path>
                <a:path w="951230" h="219710">
                  <a:moveTo>
                    <a:pt x="283464" y="16764"/>
                  </a:moveTo>
                  <a:lnTo>
                    <a:pt x="292322" y="18811"/>
                  </a:lnTo>
                  <a:lnTo>
                    <a:pt x="300608" y="20574"/>
                  </a:lnTo>
                  <a:lnTo>
                    <a:pt x="308324" y="22336"/>
                  </a:lnTo>
                  <a:lnTo>
                    <a:pt x="315467" y="24384"/>
                  </a:lnTo>
                </a:path>
                <a:path w="951230" h="219710">
                  <a:moveTo>
                    <a:pt x="47243" y="80772"/>
                  </a:moveTo>
                  <a:lnTo>
                    <a:pt x="44195" y="77724"/>
                  </a:lnTo>
                  <a:lnTo>
                    <a:pt x="42671" y="74676"/>
                  </a:lnTo>
                  <a:lnTo>
                    <a:pt x="41147" y="7162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6727" y="162616"/>
            <a:ext cx="5803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this </a:t>
            </a:r>
            <a:r>
              <a:rPr sz="800" spc="-50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5265" y="2194560"/>
            <a:ext cx="394715" cy="12054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482171" y="2503557"/>
            <a:ext cx="162560" cy="9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" spc="-10" dirty="0">
                <a:solidFill>
                  <a:srgbClr val="BF0000"/>
                </a:solidFill>
                <a:latin typeface="Calibri"/>
                <a:cs typeface="Calibri"/>
              </a:rPr>
              <a:t>Apple</a:t>
            </a:r>
            <a:endParaRPr sz="4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4337" y="2072196"/>
            <a:ext cx="1771650" cy="1332865"/>
            <a:chOff x="274337" y="2072196"/>
            <a:chExt cx="1771650" cy="133286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744" y="2353684"/>
              <a:ext cx="863958" cy="8639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37" y="2253996"/>
              <a:ext cx="565404" cy="11506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5698" y="2074736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893544" y="13144"/>
                  </a:moveTo>
                  <a:lnTo>
                    <a:pt x="715899" y="13144"/>
                  </a:lnTo>
                  <a:lnTo>
                    <a:pt x="752760" y="4071"/>
                  </a:lnTo>
                  <a:lnTo>
                    <a:pt x="795909" y="0"/>
                  </a:lnTo>
                  <a:lnTo>
                    <a:pt x="840200" y="1357"/>
                  </a:lnTo>
                  <a:lnTo>
                    <a:pt x="880491" y="8572"/>
                  </a:lnTo>
                  <a:lnTo>
                    <a:pt x="893544" y="13144"/>
                  </a:lnTo>
                  <a:close/>
                </a:path>
                <a:path w="1036319" h="257810">
                  <a:moveTo>
                    <a:pt x="905850" y="19240"/>
                  </a:moveTo>
                  <a:lnTo>
                    <a:pt x="539115" y="19240"/>
                  </a:lnTo>
                  <a:lnTo>
                    <a:pt x="564665" y="8501"/>
                  </a:lnTo>
                  <a:lnTo>
                    <a:pt x="599503" y="1905"/>
                  </a:lnTo>
                  <a:lnTo>
                    <a:pt x="639198" y="166"/>
                  </a:lnTo>
                  <a:lnTo>
                    <a:pt x="679323" y="4000"/>
                  </a:lnTo>
                  <a:lnTo>
                    <a:pt x="690181" y="5643"/>
                  </a:lnTo>
                  <a:lnTo>
                    <a:pt x="699897" y="8001"/>
                  </a:lnTo>
                  <a:lnTo>
                    <a:pt x="708469" y="10644"/>
                  </a:lnTo>
                  <a:lnTo>
                    <a:pt x="715899" y="13144"/>
                  </a:lnTo>
                  <a:lnTo>
                    <a:pt x="893544" y="13144"/>
                  </a:lnTo>
                  <a:lnTo>
                    <a:pt x="895040" y="13668"/>
                  </a:lnTo>
                  <a:lnTo>
                    <a:pt x="905850" y="19240"/>
                  </a:lnTo>
                  <a:close/>
                </a:path>
                <a:path w="1036319" h="257810">
                  <a:moveTo>
                    <a:pt x="917823" y="29908"/>
                  </a:moveTo>
                  <a:lnTo>
                    <a:pt x="336423" y="29908"/>
                  </a:lnTo>
                  <a:lnTo>
                    <a:pt x="368927" y="16549"/>
                  </a:lnTo>
                  <a:lnTo>
                    <a:pt x="412432" y="8763"/>
                  </a:lnTo>
                  <a:lnTo>
                    <a:pt x="461367" y="6977"/>
                  </a:lnTo>
                  <a:lnTo>
                    <a:pt x="510159" y="11620"/>
                  </a:lnTo>
                  <a:lnTo>
                    <a:pt x="517898" y="13668"/>
                  </a:lnTo>
                  <a:lnTo>
                    <a:pt x="532233" y="17192"/>
                  </a:lnTo>
                  <a:lnTo>
                    <a:pt x="539115" y="19240"/>
                  </a:lnTo>
                  <a:lnTo>
                    <a:pt x="905850" y="19240"/>
                  </a:lnTo>
                  <a:lnTo>
                    <a:pt x="906589" y="19621"/>
                  </a:lnTo>
                  <a:lnTo>
                    <a:pt x="914995" y="26146"/>
                  </a:lnTo>
                  <a:lnTo>
                    <a:pt x="917823" y="29908"/>
                  </a:lnTo>
                  <a:close/>
                </a:path>
                <a:path w="1036319" h="257810">
                  <a:moveTo>
                    <a:pt x="284107" y="241768"/>
                  </a:moveTo>
                  <a:lnTo>
                    <a:pt x="228962" y="237209"/>
                  </a:lnTo>
                  <a:lnTo>
                    <a:pt x="179963" y="226943"/>
                  </a:lnTo>
                  <a:lnTo>
                    <a:pt x="141351" y="211264"/>
                  </a:lnTo>
                  <a:lnTo>
                    <a:pt x="139827" y="211264"/>
                  </a:lnTo>
                  <a:lnTo>
                    <a:pt x="98155" y="209692"/>
                  </a:lnTo>
                  <a:lnTo>
                    <a:pt x="36528" y="192833"/>
                  </a:lnTo>
                  <a:lnTo>
                    <a:pt x="23360" y="171545"/>
                  </a:lnTo>
                  <a:lnTo>
                    <a:pt x="28003" y="164401"/>
                  </a:lnTo>
                  <a:lnTo>
                    <a:pt x="37504" y="157829"/>
                  </a:lnTo>
                  <a:lnTo>
                    <a:pt x="51435" y="151828"/>
                  </a:lnTo>
                  <a:lnTo>
                    <a:pt x="20193" y="142065"/>
                  </a:lnTo>
                  <a:lnTo>
                    <a:pt x="2667" y="129730"/>
                  </a:lnTo>
                  <a:lnTo>
                    <a:pt x="0" y="116252"/>
                  </a:lnTo>
                  <a:lnTo>
                    <a:pt x="13335" y="103060"/>
                  </a:lnTo>
                  <a:lnTo>
                    <a:pt x="28289" y="95916"/>
                  </a:lnTo>
                  <a:lnTo>
                    <a:pt x="47244" y="90487"/>
                  </a:lnTo>
                  <a:lnTo>
                    <a:pt x="69056" y="86772"/>
                  </a:lnTo>
                  <a:lnTo>
                    <a:pt x="92583" y="84772"/>
                  </a:lnTo>
                  <a:lnTo>
                    <a:pt x="94107" y="84772"/>
                  </a:lnTo>
                  <a:lnTo>
                    <a:pt x="98202" y="62793"/>
                  </a:lnTo>
                  <a:lnTo>
                    <a:pt x="125730" y="43815"/>
                  </a:lnTo>
                  <a:lnTo>
                    <a:pt x="172116" y="29694"/>
                  </a:lnTo>
                  <a:lnTo>
                    <a:pt x="232791" y="22288"/>
                  </a:lnTo>
                  <a:lnTo>
                    <a:pt x="260127" y="21978"/>
                  </a:lnTo>
                  <a:lnTo>
                    <a:pt x="286893" y="23241"/>
                  </a:lnTo>
                  <a:lnTo>
                    <a:pt x="312515" y="25931"/>
                  </a:lnTo>
                  <a:lnTo>
                    <a:pt x="336423" y="29908"/>
                  </a:lnTo>
                  <a:lnTo>
                    <a:pt x="917823" y="29908"/>
                  </a:lnTo>
                  <a:lnTo>
                    <a:pt x="920115" y="32956"/>
                  </a:lnTo>
                  <a:lnTo>
                    <a:pt x="965668" y="40409"/>
                  </a:lnTo>
                  <a:lnTo>
                    <a:pt x="997648" y="52578"/>
                  </a:lnTo>
                  <a:lnTo>
                    <a:pt x="1013340" y="67889"/>
                  </a:lnTo>
                  <a:lnTo>
                    <a:pt x="1010031" y="84772"/>
                  </a:lnTo>
                  <a:lnTo>
                    <a:pt x="1008507" y="87820"/>
                  </a:lnTo>
                  <a:lnTo>
                    <a:pt x="1006982" y="89344"/>
                  </a:lnTo>
                  <a:lnTo>
                    <a:pt x="1003935" y="90868"/>
                  </a:lnTo>
                  <a:lnTo>
                    <a:pt x="1032414" y="110728"/>
                  </a:lnTo>
                  <a:lnTo>
                    <a:pt x="1016793" y="152161"/>
                  </a:lnTo>
                  <a:lnTo>
                    <a:pt x="974979" y="168592"/>
                  </a:lnTo>
                  <a:lnTo>
                    <a:pt x="919043" y="177807"/>
                  </a:lnTo>
                  <a:lnTo>
                    <a:pt x="898779" y="179260"/>
                  </a:lnTo>
                  <a:lnTo>
                    <a:pt x="886944" y="197548"/>
                  </a:lnTo>
                  <a:lnTo>
                    <a:pt x="856678" y="212407"/>
                  </a:lnTo>
                  <a:lnTo>
                    <a:pt x="827166" y="218884"/>
                  </a:lnTo>
                  <a:lnTo>
                    <a:pt x="685419" y="218884"/>
                  </a:lnTo>
                  <a:lnTo>
                    <a:pt x="663748" y="232600"/>
                  </a:lnTo>
                  <a:lnTo>
                    <a:pt x="395859" y="232600"/>
                  </a:lnTo>
                  <a:lnTo>
                    <a:pt x="341153" y="240330"/>
                  </a:lnTo>
                  <a:lnTo>
                    <a:pt x="284107" y="241768"/>
                  </a:lnTo>
                  <a:close/>
                </a:path>
                <a:path w="1036319" h="257810">
                  <a:moveTo>
                    <a:pt x="758571" y="224980"/>
                  </a:moveTo>
                  <a:lnTo>
                    <a:pt x="739425" y="224670"/>
                  </a:lnTo>
                  <a:lnTo>
                    <a:pt x="720852" y="223647"/>
                  </a:lnTo>
                  <a:lnTo>
                    <a:pt x="702849" y="221765"/>
                  </a:lnTo>
                  <a:lnTo>
                    <a:pt x="685419" y="218884"/>
                  </a:lnTo>
                  <a:lnTo>
                    <a:pt x="827166" y="218884"/>
                  </a:lnTo>
                  <a:lnTo>
                    <a:pt x="812411" y="222123"/>
                  </a:lnTo>
                  <a:lnTo>
                    <a:pt x="758571" y="224980"/>
                  </a:lnTo>
                  <a:close/>
                </a:path>
                <a:path w="1036319" h="257810">
                  <a:moveTo>
                    <a:pt x="548044" y="257675"/>
                  </a:moveTo>
                  <a:lnTo>
                    <a:pt x="484251" y="255460"/>
                  </a:lnTo>
                  <a:lnTo>
                    <a:pt x="434340" y="246316"/>
                  </a:lnTo>
                  <a:lnTo>
                    <a:pt x="395859" y="232600"/>
                  </a:lnTo>
                  <a:lnTo>
                    <a:pt x="663748" y="232600"/>
                  </a:lnTo>
                  <a:lnTo>
                    <a:pt x="655058" y="238101"/>
                  </a:lnTo>
                  <a:lnTo>
                    <a:pt x="607123" y="251460"/>
                  </a:lnTo>
                  <a:lnTo>
                    <a:pt x="548044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729" y="2330196"/>
              <a:ext cx="105156" cy="899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95698" y="2074736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19" h="257810">
                  <a:moveTo>
                    <a:pt x="94106" y="84772"/>
                  </a:moveTo>
                  <a:lnTo>
                    <a:pt x="125729" y="43815"/>
                  </a:lnTo>
                  <a:lnTo>
                    <a:pt x="172116" y="29694"/>
                  </a:lnTo>
                  <a:lnTo>
                    <a:pt x="232790" y="22288"/>
                  </a:lnTo>
                  <a:lnTo>
                    <a:pt x="260127" y="21978"/>
                  </a:lnTo>
                  <a:lnTo>
                    <a:pt x="286893" y="23241"/>
                  </a:lnTo>
                  <a:lnTo>
                    <a:pt x="312515" y="25931"/>
                  </a:lnTo>
                  <a:lnTo>
                    <a:pt x="336423" y="29908"/>
                  </a:lnTo>
                  <a:lnTo>
                    <a:pt x="368927" y="16549"/>
                  </a:lnTo>
                  <a:lnTo>
                    <a:pt x="412432" y="8763"/>
                  </a:lnTo>
                  <a:lnTo>
                    <a:pt x="461367" y="6977"/>
                  </a:lnTo>
                  <a:lnTo>
                    <a:pt x="510158" y="11620"/>
                  </a:lnTo>
                  <a:lnTo>
                    <a:pt x="517898" y="13668"/>
                  </a:lnTo>
                  <a:lnTo>
                    <a:pt x="525208" y="15430"/>
                  </a:lnTo>
                  <a:lnTo>
                    <a:pt x="532233" y="17192"/>
                  </a:lnTo>
                  <a:lnTo>
                    <a:pt x="539115" y="19240"/>
                  </a:lnTo>
                  <a:lnTo>
                    <a:pt x="564665" y="8501"/>
                  </a:lnTo>
                  <a:lnTo>
                    <a:pt x="599503" y="1905"/>
                  </a:lnTo>
                  <a:lnTo>
                    <a:pt x="639198" y="166"/>
                  </a:lnTo>
                  <a:lnTo>
                    <a:pt x="679322" y="4000"/>
                  </a:lnTo>
                  <a:lnTo>
                    <a:pt x="690181" y="5643"/>
                  </a:lnTo>
                  <a:lnTo>
                    <a:pt x="699897" y="8001"/>
                  </a:lnTo>
                  <a:lnTo>
                    <a:pt x="708469" y="10644"/>
                  </a:lnTo>
                  <a:lnTo>
                    <a:pt x="715898" y="13144"/>
                  </a:lnTo>
                  <a:lnTo>
                    <a:pt x="752760" y="4071"/>
                  </a:lnTo>
                  <a:lnTo>
                    <a:pt x="795909" y="0"/>
                  </a:lnTo>
                  <a:lnTo>
                    <a:pt x="840200" y="1357"/>
                  </a:lnTo>
                  <a:lnTo>
                    <a:pt x="880490" y="8572"/>
                  </a:lnTo>
                  <a:lnTo>
                    <a:pt x="895040" y="13668"/>
                  </a:lnTo>
                  <a:lnTo>
                    <a:pt x="906589" y="19621"/>
                  </a:lnTo>
                  <a:lnTo>
                    <a:pt x="914995" y="26146"/>
                  </a:lnTo>
                  <a:lnTo>
                    <a:pt x="920115" y="32956"/>
                  </a:lnTo>
                  <a:lnTo>
                    <a:pt x="965668" y="40409"/>
                  </a:lnTo>
                  <a:lnTo>
                    <a:pt x="997648" y="52578"/>
                  </a:lnTo>
                  <a:lnTo>
                    <a:pt x="1013340" y="67889"/>
                  </a:lnTo>
                  <a:lnTo>
                    <a:pt x="1010031" y="84772"/>
                  </a:lnTo>
                  <a:lnTo>
                    <a:pt x="1008507" y="87820"/>
                  </a:lnTo>
                  <a:lnTo>
                    <a:pt x="1006982" y="89344"/>
                  </a:lnTo>
                  <a:lnTo>
                    <a:pt x="1003934" y="90868"/>
                  </a:lnTo>
                  <a:lnTo>
                    <a:pt x="1032414" y="110728"/>
                  </a:lnTo>
                  <a:lnTo>
                    <a:pt x="1016793" y="152161"/>
                  </a:lnTo>
                  <a:lnTo>
                    <a:pt x="974979" y="168592"/>
                  </a:lnTo>
                  <a:lnTo>
                    <a:pt x="919043" y="177807"/>
                  </a:lnTo>
                  <a:lnTo>
                    <a:pt x="898779" y="179260"/>
                  </a:lnTo>
                  <a:lnTo>
                    <a:pt x="886944" y="197548"/>
                  </a:lnTo>
                  <a:lnTo>
                    <a:pt x="856678" y="212407"/>
                  </a:lnTo>
                  <a:lnTo>
                    <a:pt x="812411" y="222123"/>
                  </a:lnTo>
                  <a:lnTo>
                    <a:pt x="758571" y="224980"/>
                  </a:lnTo>
                  <a:lnTo>
                    <a:pt x="739425" y="224670"/>
                  </a:lnTo>
                  <a:lnTo>
                    <a:pt x="720852" y="223647"/>
                  </a:lnTo>
                  <a:lnTo>
                    <a:pt x="702849" y="221765"/>
                  </a:lnTo>
                  <a:lnTo>
                    <a:pt x="685419" y="218884"/>
                  </a:lnTo>
                  <a:lnTo>
                    <a:pt x="655058" y="238101"/>
                  </a:lnTo>
                  <a:lnTo>
                    <a:pt x="607123" y="251460"/>
                  </a:lnTo>
                  <a:lnTo>
                    <a:pt x="548044" y="257675"/>
                  </a:lnTo>
                  <a:lnTo>
                    <a:pt x="484250" y="255460"/>
                  </a:lnTo>
                  <a:lnTo>
                    <a:pt x="458009" y="251460"/>
                  </a:lnTo>
                  <a:lnTo>
                    <a:pt x="434339" y="246316"/>
                  </a:lnTo>
                  <a:lnTo>
                    <a:pt x="413527" y="240029"/>
                  </a:lnTo>
                  <a:lnTo>
                    <a:pt x="395858" y="232600"/>
                  </a:lnTo>
                  <a:lnTo>
                    <a:pt x="341153" y="240330"/>
                  </a:lnTo>
                  <a:lnTo>
                    <a:pt x="284107" y="241768"/>
                  </a:lnTo>
                  <a:lnTo>
                    <a:pt x="228962" y="237209"/>
                  </a:lnTo>
                  <a:lnTo>
                    <a:pt x="179963" y="226943"/>
                  </a:lnTo>
                  <a:lnTo>
                    <a:pt x="141350" y="211264"/>
                  </a:lnTo>
                  <a:lnTo>
                    <a:pt x="139826" y="211264"/>
                  </a:lnTo>
                  <a:lnTo>
                    <a:pt x="98155" y="209692"/>
                  </a:lnTo>
                  <a:lnTo>
                    <a:pt x="62483" y="203263"/>
                  </a:lnTo>
                  <a:lnTo>
                    <a:pt x="36528" y="192833"/>
                  </a:lnTo>
                  <a:lnTo>
                    <a:pt x="24002" y="179260"/>
                  </a:lnTo>
                  <a:lnTo>
                    <a:pt x="23360" y="171545"/>
                  </a:lnTo>
                  <a:lnTo>
                    <a:pt x="28003" y="164401"/>
                  </a:lnTo>
                  <a:lnTo>
                    <a:pt x="37504" y="157829"/>
                  </a:lnTo>
                  <a:lnTo>
                    <a:pt x="51434" y="151828"/>
                  </a:lnTo>
                  <a:lnTo>
                    <a:pt x="20192" y="142065"/>
                  </a:lnTo>
                  <a:lnTo>
                    <a:pt x="2666" y="129730"/>
                  </a:lnTo>
                  <a:lnTo>
                    <a:pt x="0" y="116252"/>
                  </a:lnTo>
                  <a:lnTo>
                    <a:pt x="13334" y="103060"/>
                  </a:lnTo>
                  <a:lnTo>
                    <a:pt x="28289" y="95916"/>
                  </a:lnTo>
                  <a:lnTo>
                    <a:pt x="47243" y="90487"/>
                  </a:lnTo>
                  <a:lnTo>
                    <a:pt x="69056" y="86772"/>
                  </a:lnTo>
                  <a:lnTo>
                    <a:pt x="92582" y="84772"/>
                  </a:lnTo>
                  <a:lnTo>
                    <a:pt x="94106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443" y="2327910"/>
              <a:ext cx="109728" cy="944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8657" y="2087880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30" h="219710">
                  <a:moveTo>
                    <a:pt x="59436" y="141731"/>
                  </a:moveTo>
                  <a:lnTo>
                    <a:pt x="43719" y="142089"/>
                  </a:lnTo>
                  <a:lnTo>
                    <a:pt x="28575" y="141160"/>
                  </a:lnTo>
                  <a:lnTo>
                    <a:pt x="14001" y="139374"/>
                  </a:lnTo>
                  <a:lnTo>
                    <a:pt x="0" y="137159"/>
                  </a:lnTo>
                </a:path>
                <a:path w="951230" h="219710">
                  <a:moveTo>
                    <a:pt x="114300" y="193547"/>
                  </a:moveTo>
                  <a:lnTo>
                    <a:pt x="107442" y="194667"/>
                  </a:lnTo>
                  <a:lnTo>
                    <a:pt x="100584" y="195643"/>
                  </a:lnTo>
                  <a:lnTo>
                    <a:pt x="93726" y="196334"/>
                  </a:lnTo>
                  <a:lnTo>
                    <a:pt x="86868" y="196595"/>
                  </a:lnTo>
                </a:path>
                <a:path w="951230" h="219710">
                  <a:moveTo>
                    <a:pt x="342900" y="219455"/>
                  </a:moveTo>
                  <a:lnTo>
                    <a:pt x="336804" y="216407"/>
                  </a:lnTo>
                  <a:lnTo>
                    <a:pt x="330708" y="211835"/>
                  </a:lnTo>
                  <a:lnTo>
                    <a:pt x="327660" y="208787"/>
                  </a:lnTo>
                </a:path>
                <a:path w="951230" h="219710">
                  <a:moveTo>
                    <a:pt x="640079" y="193547"/>
                  </a:moveTo>
                  <a:lnTo>
                    <a:pt x="638555" y="196595"/>
                  </a:lnTo>
                  <a:lnTo>
                    <a:pt x="637031" y="201167"/>
                  </a:lnTo>
                  <a:lnTo>
                    <a:pt x="632460" y="204215"/>
                  </a:lnTo>
                </a:path>
                <a:path w="951230" h="219710">
                  <a:moveTo>
                    <a:pt x="766571" y="123443"/>
                  </a:moveTo>
                  <a:lnTo>
                    <a:pt x="799504" y="130730"/>
                  </a:lnTo>
                  <a:lnTo>
                    <a:pt x="824293" y="140588"/>
                  </a:lnTo>
                  <a:lnTo>
                    <a:pt x="839652" y="152161"/>
                  </a:lnTo>
                  <a:lnTo>
                    <a:pt x="844296" y="164591"/>
                  </a:lnTo>
                </a:path>
                <a:path w="951230" h="219710">
                  <a:moveTo>
                    <a:pt x="950975" y="77723"/>
                  </a:moveTo>
                  <a:lnTo>
                    <a:pt x="944427" y="82034"/>
                  </a:lnTo>
                  <a:lnTo>
                    <a:pt x="936307" y="85915"/>
                  </a:lnTo>
                  <a:lnTo>
                    <a:pt x="926758" y="89511"/>
                  </a:lnTo>
                  <a:lnTo>
                    <a:pt x="915923" y="92963"/>
                  </a:lnTo>
                </a:path>
                <a:path w="951230" h="219710">
                  <a:moveTo>
                    <a:pt x="867156" y="18287"/>
                  </a:moveTo>
                  <a:lnTo>
                    <a:pt x="868679" y="21335"/>
                  </a:lnTo>
                  <a:lnTo>
                    <a:pt x="868679" y="22859"/>
                  </a:lnTo>
                  <a:lnTo>
                    <a:pt x="868679" y="25907"/>
                  </a:lnTo>
                </a:path>
                <a:path w="951230" h="219710">
                  <a:moveTo>
                    <a:pt x="646175" y="9143"/>
                  </a:moveTo>
                  <a:lnTo>
                    <a:pt x="649223" y="6095"/>
                  </a:lnTo>
                  <a:lnTo>
                    <a:pt x="655320" y="3047"/>
                  </a:lnTo>
                  <a:lnTo>
                    <a:pt x="662940" y="0"/>
                  </a:lnTo>
                </a:path>
                <a:path w="951230" h="219710">
                  <a:moveTo>
                    <a:pt x="478536" y="13715"/>
                  </a:moveTo>
                  <a:lnTo>
                    <a:pt x="480060" y="10667"/>
                  </a:lnTo>
                  <a:lnTo>
                    <a:pt x="483108" y="7619"/>
                  </a:lnTo>
                  <a:lnTo>
                    <a:pt x="487679" y="6095"/>
                  </a:lnTo>
                </a:path>
                <a:path w="951230" h="219710">
                  <a:moveTo>
                    <a:pt x="283464" y="16763"/>
                  </a:moveTo>
                  <a:lnTo>
                    <a:pt x="291441" y="18811"/>
                  </a:lnTo>
                  <a:lnTo>
                    <a:pt x="299275" y="20573"/>
                  </a:lnTo>
                  <a:lnTo>
                    <a:pt x="306824" y="22336"/>
                  </a:lnTo>
                  <a:lnTo>
                    <a:pt x="313943" y="24383"/>
                  </a:lnTo>
                </a:path>
                <a:path w="951230" h="219710">
                  <a:moveTo>
                    <a:pt x="45720" y="80771"/>
                  </a:moveTo>
                  <a:lnTo>
                    <a:pt x="44196" y="77723"/>
                  </a:lnTo>
                  <a:lnTo>
                    <a:pt x="42672" y="74675"/>
                  </a:lnTo>
                  <a:lnTo>
                    <a:pt x="41148" y="716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73116" y="2114823"/>
            <a:ext cx="5803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What</a:t>
            </a:r>
            <a:r>
              <a:rPr sz="800" spc="-2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is</a:t>
            </a:r>
            <a:r>
              <a:rPr sz="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BF0000"/>
                </a:solidFill>
                <a:latin typeface="Calibri"/>
                <a:cs typeface="Calibri"/>
              </a:rPr>
              <a:t>this </a:t>
            </a:r>
            <a:r>
              <a:rPr sz="800" spc="-50" dirty="0">
                <a:solidFill>
                  <a:srgbClr val="BF0000"/>
                </a:solidFill>
                <a:latin typeface="Calibri"/>
                <a:cs typeface="Calibri"/>
              </a:rPr>
              <a:t>?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41793" y="899160"/>
            <a:ext cx="2386965" cy="1362710"/>
            <a:chOff x="3541793" y="899160"/>
            <a:chExt cx="2386965" cy="136271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9089" y="899160"/>
              <a:ext cx="399287" cy="13578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7820" y="1210684"/>
              <a:ext cx="865201" cy="8639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1793" y="1110996"/>
              <a:ext cx="565404" cy="11506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63130" y="931736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20" h="257809">
                  <a:moveTo>
                    <a:pt x="546782" y="257675"/>
                  </a:moveTo>
                  <a:lnTo>
                    <a:pt x="482750" y="255460"/>
                  </a:lnTo>
                  <a:lnTo>
                    <a:pt x="433601" y="246316"/>
                  </a:lnTo>
                  <a:lnTo>
                    <a:pt x="395882" y="232600"/>
                  </a:lnTo>
                  <a:lnTo>
                    <a:pt x="340445" y="240330"/>
                  </a:lnTo>
                  <a:lnTo>
                    <a:pt x="283033" y="241768"/>
                  </a:lnTo>
                  <a:lnTo>
                    <a:pt x="227889" y="237209"/>
                  </a:lnTo>
                  <a:lnTo>
                    <a:pt x="179255" y="226943"/>
                  </a:lnTo>
                  <a:lnTo>
                    <a:pt x="141374" y="211264"/>
                  </a:lnTo>
                  <a:lnTo>
                    <a:pt x="138326" y="211264"/>
                  </a:lnTo>
                  <a:lnTo>
                    <a:pt x="97512" y="209692"/>
                  </a:lnTo>
                  <a:lnTo>
                    <a:pt x="62126" y="203263"/>
                  </a:lnTo>
                  <a:lnTo>
                    <a:pt x="35885" y="192833"/>
                  </a:lnTo>
                  <a:lnTo>
                    <a:pt x="22502" y="179260"/>
                  </a:lnTo>
                  <a:lnTo>
                    <a:pt x="22502" y="172188"/>
                  </a:lnTo>
                  <a:lnTo>
                    <a:pt x="27074" y="164973"/>
                  </a:lnTo>
                  <a:lnTo>
                    <a:pt x="36218" y="158043"/>
                  </a:lnTo>
                  <a:lnTo>
                    <a:pt x="49934" y="151828"/>
                  </a:lnTo>
                  <a:lnTo>
                    <a:pt x="19573" y="142065"/>
                  </a:lnTo>
                  <a:lnTo>
                    <a:pt x="2500" y="129730"/>
                  </a:lnTo>
                  <a:lnTo>
                    <a:pt x="0" y="116252"/>
                  </a:lnTo>
                  <a:lnTo>
                    <a:pt x="13358" y="103060"/>
                  </a:lnTo>
                  <a:lnTo>
                    <a:pt x="28098" y="96583"/>
                  </a:lnTo>
                  <a:lnTo>
                    <a:pt x="46696" y="91249"/>
                  </a:lnTo>
                  <a:lnTo>
                    <a:pt x="68437" y="87630"/>
                  </a:lnTo>
                  <a:lnTo>
                    <a:pt x="92606" y="86296"/>
                  </a:lnTo>
                  <a:lnTo>
                    <a:pt x="92606" y="84772"/>
                  </a:lnTo>
                  <a:lnTo>
                    <a:pt x="124229" y="44005"/>
                  </a:lnTo>
                  <a:lnTo>
                    <a:pt x="170616" y="30337"/>
                  </a:lnTo>
                  <a:lnTo>
                    <a:pt x="231290" y="23812"/>
                  </a:lnTo>
                  <a:lnTo>
                    <a:pt x="258651" y="22621"/>
                  </a:lnTo>
                  <a:lnTo>
                    <a:pt x="285583" y="23431"/>
                  </a:lnTo>
                  <a:lnTo>
                    <a:pt x="311658" y="25955"/>
                  </a:lnTo>
                  <a:lnTo>
                    <a:pt x="336446" y="29908"/>
                  </a:lnTo>
                  <a:lnTo>
                    <a:pt x="368069" y="16549"/>
                  </a:lnTo>
                  <a:lnTo>
                    <a:pt x="411122" y="8763"/>
                  </a:lnTo>
                  <a:lnTo>
                    <a:pt x="459890" y="6977"/>
                  </a:lnTo>
                  <a:lnTo>
                    <a:pt x="508658" y="11620"/>
                  </a:lnTo>
                  <a:lnTo>
                    <a:pt x="516635" y="13668"/>
                  </a:lnTo>
                  <a:lnTo>
                    <a:pt x="532018" y="17192"/>
                  </a:lnTo>
                  <a:lnTo>
                    <a:pt x="539138" y="19240"/>
                  </a:lnTo>
                  <a:lnTo>
                    <a:pt x="564689" y="8501"/>
                  </a:lnTo>
                  <a:lnTo>
                    <a:pt x="599527" y="1905"/>
                  </a:lnTo>
                  <a:lnTo>
                    <a:pt x="639222" y="166"/>
                  </a:lnTo>
                  <a:lnTo>
                    <a:pt x="679346" y="4000"/>
                  </a:lnTo>
                  <a:lnTo>
                    <a:pt x="715922" y="13144"/>
                  </a:lnTo>
                  <a:lnTo>
                    <a:pt x="751927" y="4071"/>
                  </a:lnTo>
                  <a:lnTo>
                    <a:pt x="794789" y="0"/>
                  </a:lnTo>
                  <a:lnTo>
                    <a:pt x="839366" y="1357"/>
                  </a:lnTo>
                  <a:lnTo>
                    <a:pt x="880514" y="8572"/>
                  </a:lnTo>
                  <a:lnTo>
                    <a:pt x="894207" y="13668"/>
                  </a:lnTo>
                  <a:lnTo>
                    <a:pt x="905470" y="19621"/>
                  </a:lnTo>
                  <a:lnTo>
                    <a:pt x="914161" y="26146"/>
                  </a:lnTo>
                  <a:lnTo>
                    <a:pt x="920138" y="32956"/>
                  </a:lnTo>
                  <a:lnTo>
                    <a:pt x="965049" y="40433"/>
                  </a:lnTo>
                  <a:lnTo>
                    <a:pt x="997100" y="52768"/>
                  </a:lnTo>
                  <a:lnTo>
                    <a:pt x="1013150" y="68532"/>
                  </a:lnTo>
                  <a:lnTo>
                    <a:pt x="1010054" y="86296"/>
                  </a:lnTo>
                  <a:lnTo>
                    <a:pt x="1008530" y="87820"/>
                  </a:lnTo>
                  <a:lnTo>
                    <a:pt x="1005482" y="89344"/>
                  </a:lnTo>
                  <a:lnTo>
                    <a:pt x="1003958" y="90868"/>
                  </a:lnTo>
                  <a:lnTo>
                    <a:pt x="1032414" y="110728"/>
                  </a:lnTo>
                  <a:lnTo>
                    <a:pt x="1036153" y="132016"/>
                  </a:lnTo>
                  <a:lnTo>
                    <a:pt x="1016174" y="152161"/>
                  </a:lnTo>
                  <a:lnTo>
                    <a:pt x="973478" y="168592"/>
                  </a:lnTo>
                  <a:lnTo>
                    <a:pt x="917543" y="177807"/>
                  </a:lnTo>
                  <a:lnTo>
                    <a:pt x="897278" y="179260"/>
                  </a:lnTo>
                  <a:lnTo>
                    <a:pt x="886301" y="197572"/>
                  </a:lnTo>
                  <a:lnTo>
                    <a:pt x="856321" y="212598"/>
                  </a:lnTo>
                  <a:lnTo>
                    <a:pt x="811768" y="222765"/>
                  </a:lnTo>
                  <a:lnTo>
                    <a:pt x="757070" y="226504"/>
                  </a:lnTo>
                  <a:lnTo>
                    <a:pt x="737949" y="225313"/>
                  </a:lnTo>
                  <a:lnTo>
                    <a:pt x="719542" y="223837"/>
                  </a:lnTo>
                  <a:lnTo>
                    <a:pt x="701992" y="221789"/>
                  </a:lnTo>
                  <a:lnTo>
                    <a:pt x="685442" y="218884"/>
                  </a:lnTo>
                  <a:lnTo>
                    <a:pt x="654843" y="238101"/>
                  </a:lnTo>
                  <a:lnTo>
                    <a:pt x="606385" y="251460"/>
                  </a:lnTo>
                  <a:lnTo>
                    <a:pt x="546782" y="2576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11185" y="1187196"/>
              <a:ext cx="105155" cy="8991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63130" y="931736"/>
              <a:ext cx="1036319" cy="257810"/>
            </a:xfrm>
            <a:custGeom>
              <a:avLst/>
              <a:gdLst/>
              <a:ahLst/>
              <a:cxnLst/>
              <a:rect l="l" t="t" r="r" b="b"/>
              <a:pathLst>
                <a:path w="1036320" h="257809">
                  <a:moveTo>
                    <a:pt x="92606" y="84772"/>
                  </a:moveTo>
                  <a:lnTo>
                    <a:pt x="124229" y="44005"/>
                  </a:lnTo>
                  <a:lnTo>
                    <a:pt x="170616" y="30337"/>
                  </a:lnTo>
                  <a:lnTo>
                    <a:pt x="231290" y="23812"/>
                  </a:lnTo>
                  <a:lnTo>
                    <a:pt x="258651" y="22621"/>
                  </a:lnTo>
                  <a:lnTo>
                    <a:pt x="285583" y="23431"/>
                  </a:lnTo>
                  <a:lnTo>
                    <a:pt x="311658" y="25955"/>
                  </a:lnTo>
                  <a:lnTo>
                    <a:pt x="336446" y="29908"/>
                  </a:lnTo>
                  <a:lnTo>
                    <a:pt x="368069" y="16549"/>
                  </a:lnTo>
                  <a:lnTo>
                    <a:pt x="411122" y="8763"/>
                  </a:lnTo>
                  <a:lnTo>
                    <a:pt x="459890" y="6977"/>
                  </a:lnTo>
                  <a:lnTo>
                    <a:pt x="508658" y="11620"/>
                  </a:lnTo>
                  <a:lnTo>
                    <a:pt x="516635" y="13668"/>
                  </a:lnTo>
                  <a:lnTo>
                    <a:pt x="524470" y="15430"/>
                  </a:lnTo>
                  <a:lnTo>
                    <a:pt x="532018" y="17192"/>
                  </a:lnTo>
                  <a:lnTo>
                    <a:pt x="539138" y="19240"/>
                  </a:lnTo>
                  <a:lnTo>
                    <a:pt x="564689" y="8501"/>
                  </a:lnTo>
                  <a:lnTo>
                    <a:pt x="599527" y="1905"/>
                  </a:lnTo>
                  <a:lnTo>
                    <a:pt x="639222" y="166"/>
                  </a:lnTo>
                  <a:lnTo>
                    <a:pt x="679346" y="4000"/>
                  </a:lnTo>
                  <a:lnTo>
                    <a:pt x="689562" y="5643"/>
                  </a:lnTo>
                  <a:lnTo>
                    <a:pt x="699349" y="8001"/>
                  </a:lnTo>
                  <a:lnTo>
                    <a:pt x="708279" y="10644"/>
                  </a:lnTo>
                  <a:lnTo>
                    <a:pt x="715922" y="13144"/>
                  </a:lnTo>
                  <a:lnTo>
                    <a:pt x="751927" y="4071"/>
                  </a:lnTo>
                  <a:lnTo>
                    <a:pt x="794789" y="0"/>
                  </a:lnTo>
                  <a:lnTo>
                    <a:pt x="839366" y="1357"/>
                  </a:lnTo>
                  <a:lnTo>
                    <a:pt x="880514" y="8572"/>
                  </a:lnTo>
                  <a:lnTo>
                    <a:pt x="894207" y="13668"/>
                  </a:lnTo>
                  <a:lnTo>
                    <a:pt x="905470" y="19621"/>
                  </a:lnTo>
                  <a:lnTo>
                    <a:pt x="914161" y="26146"/>
                  </a:lnTo>
                  <a:lnTo>
                    <a:pt x="920138" y="32956"/>
                  </a:lnTo>
                  <a:lnTo>
                    <a:pt x="965049" y="40433"/>
                  </a:lnTo>
                  <a:lnTo>
                    <a:pt x="997100" y="52768"/>
                  </a:lnTo>
                  <a:lnTo>
                    <a:pt x="1013150" y="68532"/>
                  </a:lnTo>
                  <a:lnTo>
                    <a:pt x="1010054" y="86296"/>
                  </a:lnTo>
                  <a:lnTo>
                    <a:pt x="1008530" y="87820"/>
                  </a:lnTo>
                  <a:lnTo>
                    <a:pt x="1005482" y="89344"/>
                  </a:lnTo>
                  <a:lnTo>
                    <a:pt x="1003958" y="90868"/>
                  </a:lnTo>
                  <a:lnTo>
                    <a:pt x="1032414" y="110728"/>
                  </a:lnTo>
                  <a:lnTo>
                    <a:pt x="1036153" y="132016"/>
                  </a:lnTo>
                  <a:lnTo>
                    <a:pt x="1016174" y="152161"/>
                  </a:lnTo>
                  <a:lnTo>
                    <a:pt x="973478" y="168592"/>
                  </a:lnTo>
                  <a:lnTo>
                    <a:pt x="917543" y="177807"/>
                  </a:lnTo>
                  <a:lnTo>
                    <a:pt x="897278" y="179260"/>
                  </a:lnTo>
                  <a:lnTo>
                    <a:pt x="886301" y="197572"/>
                  </a:lnTo>
                  <a:lnTo>
                    <a:pt x="856321" y="212598"/>
                  </a:lnTo>
                  <a:lnTo>
                    <a:pt x="811768" y="222765"/>
                  </a:lnTo>
                  <a:lnTo>
                    <a:pt x="757070" y="226504"/>
                  </a:lnTo>
                  <a:lnTo>
                    <a:pt x="737949" y="225313"/>
                  </a:lnTo>
                  <a:lnTo>
                    <a:pt x="719542" y="223837"/>
                  </a:lnTo>
                  <a:lnTo>
                    <a:pt x="701992" y="221789"/>
                  </a:lnTo>
                  <a:lnTo>
                    <a:pt x="685442" y="218884"/>
                  </a:lnTo>
                  <a:lnTo>
                    <a:pt x="654843" y="238101"/>
                  </a:lnTo>
                  <a:lnTo>
                    <a:pt x="606385" y="251460"/>
                  </a:lnTo>
                  <a:lnTo>
                    <a:pt x="546782" y="257675"/>
                  </a:lnTo>
                  <a:lnTo>
                    <a:pt x="482750" y="255460"/>
                  </a:lnTo>
                  <a:lnTo>
                    <a:pt x="457176" y="251460"/>
                  </a:lnTo>
                  <a:lnTo>
                    <a:pt x="433601" y="246316"/>
                  </a:lnTo>
                  <a:lnTo>
                    <a:pt x="412884" y="240029"/>
                  </a:lnTo>
                  <a:lnTo>
                    <a:pt x="395882" y="232600"/>
                  </a:lnTo>
                  <a:lnTo>
                    <a:pt x="340445" y="240330"/>
                  </a:lnTo>
                  <a:lnTo>
                    <a:pt x="283033" y="241768"/>
                  </a:lnTo>
                  <a:lnTo>
                    <a:pt x="227889" y="237209"/>
                  </a:lnTo>
                  <a:lnTo>
                    <a:pt x="179255" y="226943"/>
                  </a:lnTo>
                  <a:lnTo>
                    <a:pt x="141374" y="211264"/>
                  </a:lnTo>
                  <a:lnTo>
                    <a:pt x="139850" y="211264"/>
                  </a:lnTo>
                  <a:lnTo>
                    <a:pt x="138326" y="211264"/>
                  </a:lnTo>
                  <a:lnTo>
                    <a:pt x="97512" y="209692"/>
                  </a:lnTo>
                  <a:lnTo>
                    <a:pt x="62126" y="203263"/>
                  </a:lnTo>
                  <a:lnTo>
                    <a:pt x="35885" y="192833"/>
                  </a:lnTo>
                  <a:lnTo>
                    <a:pt x="22502" y="179260"/>
                  </a:lnTo>
                  <a:lnTo>
                    <a:pt x="22502" y="172188"/>
                  </a:lnTo>
                  <a:lnTo>
                    <a:pt x="27074" y="164973"/>
                  </a:lnTo>
                  <a:lnTo>
                    <a:pt x="36218" y="158043"/>
                  </a:lnTo>
                  <a:lnTo>
                    <a:pt x="49934" y="151828"/>
                  </a:lnTo>
                  <a:lnTo>
                    <a:pt x="19573" y="142065"/>
                  </a:lnTo>
                  <a:lnTo>
                    <a:pt x="2500" y="129730"/>
                  </a:lnTo>
                  <a:lnTo>
                    <a:pt x="0" y="116252"/>
                  </a:lnTo>
                  <a:lnTo>
                    <a:pt x="13358" y="103060"/>
                  </a:lnTo>
                  <a:lnTo>
                    <a:pt x="28098" y="96583"/>
                  </a:lnTo>
                  <a:lnTo>
                    <a:pt x="46696" y="91249"/>
                  </a:lnTo>
                  <a:lnTo>
                    <a:pt x="68437" y="87630"/>
                  </a:lnTo>
                  <a:lnTo>
                    <a:pt x="92606" y="86296"/>
                  </a:lnTo>
                  <a:lnTo>
                    <a:pt x="92606" y="84772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8899" y="1184910"/>
              <a:ext cx="109727" cy="944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14589" y="944880"/>
              <a:ext cx="951230" cy="219710"/>
            </a:xfrm>
            <a:custGeom>
              <a:avLst/>
              <a:gdLst/>
              <a:ahLst/>
              <a:cxnLst/>
              <a:rect l="l" t="t" r="r" b="b"/>
              <a:pathLst>
                <a:path w="951229" h="219709">
                  <a:moveTo>
                    <a:pt x="60960" y="141732"/>
                  </a:moveTo>
                  <a:lnTo>
                    <a:pt x="45005" y="142089"/>
                  </a:lnTo>
                  <a:lnTo>
                    <a:pt x="29337" y="141160"/>
                  </a:lnTo>
                  <a:lnTo>
                    <a:pt x="14239" y="139374"/>
                  </a:lnTo>
                  <a:lnTo>
                    <a:pt x="0" y="137160"/>
                  </a:lnTo>
                </a:path>
                <a:path w="951229" h="219709">
                  <a:moveTo>
                    <a:pt x="114300" y="193548"/>
                  </a:moveTo>
                  <a:lnTo>
                    <a:pt x="107680" y="194667"/>
                  </a:lnTo>
                  <a:lnTo>
                    <a:pt x="101346" y="195643"/>
                  </a:lnTo>
                  <a:lnTo>
                    <a:pt x="95011" y="196334"/>
                  </a:lnTo>
                  <a:lnTo>
                    <a:pt x="88392" y="196596"/>
                  </a:lnTo>
                </a:path>
                <a:path w="951229" h="219709">
                  <a:moveTo>
                    <a:pt x="344424" y="219456"/>
                  </a:moveTo>
                  <a:lnTo>
                    <a:pt x="336803" y="216408"/>
                  </a:lnTo>
                  <a:lnTo>
                    <a:pt x="332232" y="211836"/>
                  </a:lnTo>
                  <a:lnTo>
                    <a:pt x="327660" y="208788"/>
                  </a:lnTo>
                </a:path>
                <a:path w="951229" h="219709">
                  <a:moveTo>
                    <a:pt x="640079" y="193548"/>
                  </a:moveTo>
                  <a:lnTo>
                    <a:pt x="638555" y="196596"/>
                  </a:lnTo>
                  <a:lnTo>
                    <a:pt x="637032" y="201168"/>
                  </a:lnTo>
                  <a:lnTo>
                    <a:pt x="633984" y="204216"/>
                  </a:lnTo>
                </a:path>
                <a:path w="951229" h="219709">
                  <a:moveTo>
                    <a:pt x="768095" y="123444"/>
                  </a:moveTo>
                  <a:lnTo>
                    <a:pt x="800171" y="130754"/>
                  </a:lnTo>
                  <a:lnTo>
                    <a:pt x="824674" y="140779"/>
                  </a:lnTo>
                  <a:lnTo>
                    <a:pt x="840319" y="152804"/>
                  </a:lnTo>
                  <a:lnTo>
                    <a:pt x="845820" y="166116"/>
                  </a:lnTo>
                </a:path>
                <a:path w="951229" h="219709">
                  <a:moveTo>
                    <a:pt x="950976" y="77724"/>
                  </a:moveTo>
                  <a:lnTo>
                    <a:pt x="944451" y="82034"/>
                  </a:lnTo>
                  <a:lnTo>
                    <a:pt x="936498" y="85915"/>
                  </a:lnTo>
                  <a:lnTo>
                    <a:pt x="927401" y="89511"/>
                  </a:lnTo>
                  <a:lnTo>
                    <a:pt x="917447" y="92964"/>
                  </a:lnTo>
                </a:path>
                <a:path w="951229" h="219709">
                  <a:moveTo>
                    <a:pt x="868680" y="18288"/>
                  </a:moveTo>
                  <a:lnTo>
                    <a:pt x="870203" y="21336"/>
                  </a:lnTo>
                  <a:lnTo>
                    <a:pt x="870203" y="22860"/>
                  </a:lnTo>
                  <a:lnTo>
                    <a:pt x="870203" y="25908"/>
                  </a:lnTo>
                </a:path>
                <a:path w="951229" h="219709">
                  <a:moveTo>
                    <a:pt x="646175" y="9144"/>
                  </a:moveTo>
                  <a:lnTo>
                    <a:pt x="650747" y="6096"/>
                  </a:lnTo>
                  <a:lnTo>
                    <a:pt x="656844" y="3048"/>
                  </a:lnTo>
                  <a:lnTo>
                    <a:pt x="664464" y="0"/>
                  </a:lnTo>
                </a:path>
                <a:path w="951229" h="219709">
                  <a:moveTo>
                    <a:pt x="480060" y="13716"/>
                  </a:moveTo>
                  <a:lnTo>
                    <a:pt x="481584" y="10668"/>
                  </a:lnTo>
                  <a:lnTo>
                    <a:pt x="484632" y="9144"/>
                  </a:lnTo>
                  <a:lnTo>
                    <a:pt x="487679" y="6096"/>
                  </a:lnTo>
                </a:path>
                <a:path w="951229" h="219709">
                  <a:moveTo>
                    <a:pt x="283464" y="16764"/>
                  </a:moveTo>
                  <a:lnTo>
                    <a:pt x="292322" y="18811"/>
                  </a:lnTo>
                  <a:lnTo>
                    <a:pt x="300608" y="20574"/>
                  </a:lnTo>
                  <a:lnTo>
                    <a:pt x="308324" y="22336"/>
                  </a:lnTo>
                  <a:lnTo>
                    <a:pt x="315467" y="24384"/>
                  </a:lnTo>
                </a:path>
                <a:path w="951229" h="219709">
                  <a:moveTo>
                    <a:pt x="47244" y="80772"/>
                  </a:moveTo>
                  <a:lnTo>
                    <a:pt x="44196" y="77724"/>
                  </a:lnTo>
                  <a:lnTo>
                    <a:pt x="42672" y="74676"/>
                  </a:lnTo>
                  <a:lnTo>
                    <a:pt x="41148" y="7162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39098" y="971836"/>
            <a:ext cx="26543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BF0000"/>
                </a:solidFill>
                <a:latin typeface="Calibri"/>
                <a:cs typeface="Calibri"/>
              </a:rPr>
              <a:t>Apple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48729" y="179832"/>
            <a:ext cx="1184275" cy="2913380"/>
            <a:chOff x="2648729" y="179832"/>
            <a:chExt cx="1184275" cy="291338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8729" y="179832"/>
              <a:ext cx="1184148" cy="11795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7039" y="2494855"/>
              <a:ext cx="598256" cy="598256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013" y="476250"/>
            <a:ext cx="1328816" cy="877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9125" y="372618"/>
            <a:ext cx="377951" cy="12923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3130" y="214463"/>
            <a:ext cx="786765" cy="287655"/>
            <a:chOff x="463130" y="214463"/>
            <a:chExt cx="786765" cy="287655"/>
          </a:xfrm>
        </p:grpSpPr>
        <p:sp>
          <p:nvSpPr>
            <p:cNvPr id="5" name="object 5"/>
            <p:cNvSpPr/>
            <p:nvPr/>
          </p:nvSpPr>
          <p:spPr>
            <a:xfrm>
              <a:off x="465670" y="217003"/>
              <a:ext cx="781685" cy="211454"/>
            </a:xfrm>
            <a:custGeom>
              <a:avLst/>
              <a:gdLst/>
              <a:ahLst/>
              <a:cxnLst/>
              <a:rect l="l" t="t" r="r" b="b"/>
              <a:pathLst>
                <a:path w="781685" h="211454">
                  <a:moveTo>
                    <a:pt x="683344" y="16930"/>
                  </a:moveTo>
                  <a:lnTo>
                    <a:pt x="406074" y="16930"/>
                  </a:lnTo>
                  <a:lnTo>
                    <a:pt x="425529" y="7286"/>
                  </a:lnTo>
                  <a:lnTo>
                    <a:pt x="451985" y="1500"/>
                  </a:lnTo>
                  <a:lnTo>
                    <a:pt x="482155" y="0"/>
                  </a:lnTo>
                  <a:lnTo>
                    <a:pt x="512754" y="3214"/>
                  </a:lnTo>
                  <a:lnTo>
                    <a:pt x="520469" y="4643"/>
                  </a:lnTo>
                  <a:lnTo>
                    <a:pt x="527613" y="6643"/>
                  </a:lnTo>
                  <a:lnTo>
                    <a:pt x="534185" y="9215"/>
                  </a:lnTo>
                  <a:lnTo>
                    <a:pt x="540186" y="12358"/>
                  </a:lnTo>
                  <a:lnTo>
                    <a:pt x="675298" y="12358"/>
                  </a:lnTo>
                  <a:lnTo>
                    <a:pt x="682871" y="16549"/>
                  </a:lnTo>
                  <a:lnTo>
                    <a:pt x="683344" y="16930"/>
                  </a:lnTo>
                  <a:close/>
                </a:path>
                <a:path w="781685" h="211454">
                  <a:moveTo>
                    <a:pt x="675298" y="12358"/>
                  </a:moveTo>
                  <a:lnTo>
                    <a:pt x="540186" y="12358"/>
                  </a:lnTo>
                  <a:lnTo>
                    <a:pt x="567189" y="4357"/>
                  </a:lnTo>
                  <a:lnTo>
                    <a:pt x="599622" y="928"/>
                  </a:lnTo>
                  <a:lnTo>
                    <a:pt x="633198" y="2071"/>
                  </a:lnTo>
                  <a:lnTo>
                    <a:pt x="663630" y="7786"/>
                  </a:lnTo>
                  <a:lnTo>
                    <a:pt x="674179" y="11739"/>
                  </a:lnTo>
                  <a:lnTo>
                    <a:pt x="675298" y="12358"/>
                  </a:lnTo>
                  <a:close/>
                </a:path>
                <a:path w="781685" h="211454">
                  <a:moveTo>
                    <a:pt x="691664" y="24550"/>
                  </a:moveTo>
                  <a:lnTo>
                    <a:pt x="253674" y="24550"/>
                  </a:lnTo>
                  <a:lnTo>
                    <a:pt x="277796" y="14049"/>
                  </a:lnTo>
                  <a:lnTo>
                    <a:pt x="310634" y="7977"/>
                  </a:lnTo>
                  <a:lnTo>
                    <a:pt x="347757" y="6762"/>
                  </a:lnTo>
                  <a:lnTo>
                    <a:pt x="384738" y="10834"/>
                  </a:lnTo>
                  <a:lnTo>
                    <a:pt x="399978" y="13882"/>
                  </a:lnTo>
                  <a:lnTo>
                    <a:pt x="406074" y="16930"/>
                  </a:lnTo>
                  <a:lnTo>
                    <a:pt x="683344" y="16930"/>
                  </a:lnTo>
                  <a:lnTo>
                    <a:pt x="689562" y="21931"/>
                  </a:lnTo>
                  <a:lnTo>
                    <a:pt x="691664" y="24550"/>
                  </a:lnTo>
                  <a:close/>
                </a:path>
                <a:path w="781685" h="211454">
                  <a:moveTo>
                    <a:pt x="246030" y="197905"/>
                  </a:moveTo>
                  <a:lnTo>
                    <a:pt x="192905" y="197143"/>
                  </a:lnTo>
                  <a:lnTo>
                    <a:pt x="144637" y="188952"/>
                  </a:lnTo>
                  <a:lnTo>
                    <a:pt x="107370" y="173902"/>
                  </a:lnTo>
                  <a:lnTo>
                    <a:pt x="105846" y="173902"/>
                  </a:lnTo>
                  <a:lnTo>
                    <a:pt x="105846" y="172378"/>
                  </a:lnTo>
                  <a:lnTo>
                    <a:pt x="74033" y="171997"/>
                  </a:lnTo>
                  <a:lnTo>
                    <a:pt x="46791" y="167044"/>
                  </a:lnTo>
                  <a:lnTo>
                    <a:pt x="26979" y="158662"/>
                  </a:lnTo>
                  <a:lnTo>
                    <a:pt x="17454" y="147994"/>
                  </a:lnTo>
                  <a:lnTo>
                    <a:pt x="17145" y="141422"/>
                  </a:lnTo>
                  <a:lnTo>
                    <a:pt x="20693" y="135421"/>
                  </a:lnTo>
                  <a:lnTo>
                    <a:pt x="27955" y="129992"/>
                  </a:lnTo>
                  <a:lnTo>
                    <a:pt x="38790" y="125134"/>
                  </a:lnTo>
                  <a:lnTo>
                    <a:pt x="15192" y="117014"/>
                  </a:lnTo>
                  <a:lnTo>
                    <a:pt x="2024" y="107037"/>
                  </a:lnTo>
                  <a:lnTo>
                    <a:pt x="0" y="96202"/>
                  </a:lnTo>
                  <a:lnTo>
                    <a:pt x="9834" y="85510"/>
                  </a:lnTo>
                  <a:lnTo>
                    <a:pt x="21478" y="79486"/>
                  </a:lnTo>
                  <a:lnTo>
                    <a:pt x="35552" y="75033"/>
                  </a:lnTo>
                  <a:lnTo>
                    <a:pt x="51625" y="72009"/>
                  </a:lnTo>
                  <a:lnTo>
                    <a:pt x="69270" y="70270"/>
                  </a:lnTo>
                  <a:lnTo>
                    <a:pt x="70794" y="70270"/>
                  </a:lnTo>
                  <a:lnTo>
                    <a:pt x="73937" y="52554"/>
                  </a:lnTo>
                  <a:lnTo>
                    <a:pt x="94797" y="37123"/>
                  </a:lnTo>
                  <a:lnTo>
                    <a:pt x="129944" y="25693"/>
                  </a:lnTo>
                  <a:lnTo>
                    <a:pt x="175950" y="19978"/>
                  </a:lnTo>
                  <a:lnTo>
                    <a:pt x="195595" y="19407"/>
                  </a:lnTo>
                  <a:lnTo>
                    <a:pt x="215384" y="19978"/>
                  </a:lnTo>
                  <a:lnTo>
                    <a:pt x="234886" y="21693"/>
                  </a:lnTo>
                  <a:lnTo>
                    <a:pt x="253674" y="24550"/>
                  </a:lnTo>
                  <a:lnTo>
                    <a:pt x="691664" y="24550"/>
                  </a:lnTo>
                  <a:lnTo>
                    <a:pt x="694110" y="27598"/>
                  </a:lnTo>
                  <a:lnTo>
                    <a:pt x="727733" y="33623"/>
                  </a:lnTo>
                  <a:lnTo>
                    <a:pt x="751641" y="43791"/>
                  </a:lnTo>
                  <a:lnTo>
                    <a:pt x="763547" y="56530"/>
                  </a:lnTo>
                  <a:lnTo>
                    <a:pt x="761166" y="70270"/>
                  </a:lnTo>
                  <a:lnTo>
                    <a:pt x="756594" y="74842"/>
                  </a:lnTo>
                  <a:lnTo>
                    <a:pt x="778097" y="91059"/>
                  </a:lnTo>
                  <a:lnTo>
                    <a:pt x="733734" y="138850"/>
                  </a:lnTo>
                  <a:lnTo>
                    <a:pt x="692800" y="145923"/>
                  </a:lnTo>
                  <a:lnTo>
                    <a:pt x="677346" y="146470"/>
                  </a:lnTo>
                  <a:lnTo>
                    <a:pt x="669059" y="161639"/>
                  </a:lnTo>
                  <a:lnTo>
                    <a:pt x="646485" y="174093"/>
                  </a:lnTo>
                  <a:lnTo>
                    <a:pt x="622312" y="179998"/>
                  </a:lnTo>
                  <a:lnTo>
                    <a:pt x="517326" y="179998"/>
                  </a:lnTo>
                  <a:lnTo>
                    <a:pt x="501107" y="190666"/>
                  </a:lnTo>
                  <a:lnTo>
                    <a:pt x="297870" y="190666"/>
                  </a:lnTo>
                  <a:lnTo>
                    <a:pt x="246030" y="197905"/>
                  </a:lnTo>
                  <a:close/>
                </a:path>
                <a:path w="781685" h="211454">
                  <a:moveTo>
                    <a:pt x="572190" y="184570"/>
                  </a:moveTo>
                  <a:lnTo>
                    <a:pt x="557403" y="184284"/>
                  </a:lnTo>
                  <a:lnTo>
                    <a:pt x="543044" y="183427"/>
                  </a:lnTo>
                  <a:lnTo>
                    <a:pt x="529542" y="181998"/>
                  </a:lnTo>
                  <a:lnTo>
                    <a:pt x="517326" y="179998"/>
                  </a:lnTo>
                  <a:lnTo>
                    <a:pt x="622312" y="179998"/>
                  </a:lnTo>
                  <a:lnTo>
                    <a:pt x="613052" y="182260"/>
                  </a:lnTo>
                  <a:lnTo>
                    <a:pt x="572190" y="184570"/>
                  </a:lnTo>
                  <a:close/>
                </a:path>
                <a:path w="781685" h="211454">
                  <a:moveTo>
                    <a:pt x="412956" y="210859"/>
                  </a:moveTo>
                  <a:lnTo>
                    <a:pt x="364926" y="208954"/>
                  </a:lnTo>
                  <a:lnTo>
                    <a:pt x="327398" y="202096"/>
                  </a:lnTo>
                  <a:lnTo>
                    <a:pt x="297870" y="190666"/>
                  </a:lnTo>
                  <a:lnTo>
                    <a:pt x="501107" y="190666"/>
                  </a:lnTo>
                  <a:lnTo>
                    <a:pt x="494157" y="195238"/>
                  </a:lnTo>
                  <a:lnTo>
                    <a:pt x="457700" y="205906"/>
                  </a:lnTo>
                  <a:lnTo>
                    <a:pt x="412956" y="21085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89" y="425958"/>
              <a:ext cx="80772" cy="731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5670" y="217003"/>
              <a:ext cx="781685" cy="211454"/>
            </a:xfrm>
            <a:custGeom>
              <a:avLst/>
              <a:gdLst/>
              <a:ahLst/>
              <a:cxnLst/>
              <a:rect l="l" t="t" r="r" b="b"/>
              <a:pathLst>
                <a:path w="781685" h="211454">
                  <a:moveTo>
                    <a:pt x="70794" y="70270"/>
                  </a:moveTo>
                  <a:lnTo>
                    <a:pt x="94797" y="37123"/>
                  </a:lnTo>
                  <a:lnTo>
                    <a:pt x="175950" y="19978"/>
                  </a:lnTo>
                  <a:lnTo>
                    <a:pt x="195595" y="19407"/>
                  </a:lnTo>
                  <a:lnTo>
                    <a:pt x="215384" y="19978"/>
                  </a:lnTo>
                  <a:lnTo>
                    <a:pt x="234886" y="21693"/>
                  </a:lnTo>
                  <a:lnTo>
                    <a:pt x="253674" y="24550"/>
                  </a:lnTo>
                  <a:lnTo>
                    <a:pt x="277796" y="14049"/>
                  </a:lnTo>
                  <a:lnTo>
                    <a:pt x="310634" y="7977"/>
                  </a:lnTo>
                  <a:lnTo>
                    <a:pt x="347757" y="6762"/>
                  </a:lnTo>
                  <a:lnTo>
                    <a:pt x="384738" y="10834"/>
                  </a:lnTo>
                  <a:lnTo>
                    <a:pt x="392358" y="12358"/>
                  </a:lnTo>
                  <a:lnTo>
                    <a:pt x="399978" y="13882"/>
                  </a:lnTo>
                  <a:lnTo>
                    <a:pt x="406074" y="16930"/>
                  </a:lnTo>
                  <a:lnTo>
                    <a:pt x="425529" y="7286"/>
                  </a:lnTo>
                  <a:lnTo>
                    <a:pt x="451985" y="1500"/>
                  </a:lnTo>
                  <a:lnTo>
                    <a:pt x="512754" y="3214"/>
                  </a:lnTo>
                  <a:lnTo>
                    <a:pt x="540186" y="12358"/>
                  </a:lnTo>
                  <a:lnTo>
                    <a:pt x="567189" y="4357"/>
                  </a:lnTo>
                  <a:lnTo>
                    <a:pt x="599622" y="928"/>
                  </a:lnTo>
                  <a:lnTo>
                    <a:pt x="633198" y="2071"/>
                  </a:lnTo>
                  <a:lnTo>
                    <a:pt x="663630" y="7786"/>
                  </a:lnTo>
                  <a:lnTo>
                    <a:pt x="674179" y="11739"/>
                  </a:lnTo>
                  <a:lnTo>
                    <a:pt x="682871" y="16549"/>
                  </a:lnTo>
                  <a:lnTo>
                    <a:pt x="689562" y="21931"/>
                  </a:lnTo>
                  <a:lnTo>
                    <a:pt x="694110" y="27598"/>
                  </a:lnTo>
                  <a:lnTo>
                    <a:pt x="727733" y="33623"/>
                  </a:lnTo>
                  <a:lnTo>
                    <a:pt x="751641" y="43791"/>
                  </a:lnTo>
                  <a:lnTo>
                    <a:pt x="763547" y="56530"/>
                  </a:lnTo>
                  <a:lnTo>
                    <a:pt x="761166" y="70270"/>
                  </a:lnTo>
                  <a:lnTo>
                    <a:pt x="759642" y="71794"/>
                  </a:lnTo>
                  <a:lnTo>
                    <a:pt x="758118" y="73318"/>
                  </a:lnTo>
                  <a:lnTo>
                    <a:pt x="756594" y="74842"/>
                  </a:lnTo>
                  <a:lnTo>
                    <a:pt x="778097" y="91059"/>
                  </a:lnTo>
                  <a:lnTo>
                    <a:pt x="781169" y="108561"/>
                  </a:lnTo>
                  <a:lnTo>
                    <a:pt x="733734" y="138850"/>
                  </a:lnTo>
                  <a:lnTo>
                    <a:pt x="692800" y="145923"/>
                  </a:lnTo>
                  <a:lnTo>
                    <a:pt x="677346" y="146470"/>
                  </a:lnTo>
                  <a:lnTo>
                    <a:pt x="669059" y="161639"/>
                  </a:lnTo>
                  <a:lnTo>
                    <a:pt x="646485" y="174093"/>
                  </a:lnTo>
                  <a:lnTo>
                    <a:pt x="613052" y="182260"/>
                  </a:lnTo>
                  <a:lnTo>
                    <a:pt x="572190" y="184570"/>
                  </a:lnTo>
                  <a:lnTo>
                    <a:pt x="557403" y="184284"/>
                  </a:lnTo>
                  <a:lnTo>
                    <a:pt x="543044" y="183427"/>
                  </a:lnTo>
                  <a:lnTo>
                    <a:pt x="529542" y="181998"/>
                  </a:lnTo>
                  <a:lnTo>
                    <a:pt x="517326" y="179998"/>
                  </a:lnTo>
                  <a:lnTo>
                    <a:pt x="494156" y="195238"/>
                  </a:lnTo>
                  <a:lnTo>
                    <a:pt x="457700" y="205906"/>
                  </a:lnTo>
                  <a:lnTo>
                    <a:pt x="412956" y="210859"/>
                  </a:lnTo>
                  <a:lnTo>
                    <a:pt x="364926" y="208954"/>
                  </a:lnTo>
                  <a:lnTo>
                    <a:pt x="345233" y="206097"/>
                  </a:lnTo>
                  <a:lnTo>
                    <a:pt x="327398" y="202096"/>
                  </a:lnTo>
                  <a:lnTo>
                    <a:pt x="311562" y="196953"/>
                  </a:lnTo>
                  <a:lnTo>
                    <a:pt x="297870" y="190666"/>
                  </a:lnTo>
                  <a:lnTo>
                    <a:pt x="246030" y="197905"/>
                  </a:lnTo>
                  <a:lnTo>
                    <a:pt x="192905" y="197143"/>
                  </a:lnTo>
                  <a:lnTo>
                    <a:pt x="144637" y="188952"/>
                  </a:lnTo>
                  <a:lnTo>
                    <a:pt x="107370" y="173902"/>
                  </a:lnTo>
                  <a:lnTo>
                    <a:pt x="105846" y="173902"/>
                  </a:lnTo>
                  <a:lnTo>
                    <a:pt x="105846" y="172378"/>
                  </a:lnTo>
                  <a:lnTo>
                    <a:pt x="74033" y="171997"/>
                  </a:lnTo>
                  <a:lnTo>
                    <a:pt x="46791" y="167044"/>
                  </a:lnTo>
                  <a:lnTo>
                    <a:pt x="26979" y="158662"/>
                  </a:lnTo>
                  <a:lnTo>
                    <a:pt x="17454" y="147994"/>
                  </a:lnTo>
                  <a:lnTo>
                    <a:pt x="17145" y="141422"/>
                  </a:lnTo>
                  <a:lnTo>
                    <a:pt x="20693" y="135421"/>
                  </a:lnTo>
                  <a:lnTo>
                    <a:pt x="27955" y="129992"/>
                  </a:lnTo>
                  <a:lnTo>
                    <a:pt x="38790" y="125134"/>
                  </a:lnTo>
                  <a:lnTo>
                    <a:pt x="15192" y="117014"/>
                  </a:lnTo>
                  <a:lnTo>
                    <a:pt x="2024" y="107037"/>
                  </a:lnTo>
                  <a:lnTo>
                    <a:pt x="0" y="96202"/>
                  </a:lnTo>
                  <a:lnTo>
                    <a:pt x="9834" y="85510"/>
                  </a:lnTo>
                  <a:lnTo>
                    <a:pt x="21478" y="79486"/>
                  </a:lnTo>
                  <a:lnTo>
                    <a:pt x="35552" y="75033"/>
                  </a:lnTo>
                  <a:lnTo>
                    <a:pt x="51625" y="72009"/>
                  </a:lnTo>
                  <a:lnTo>
                    <a:pt x="69270" y="70270"/>
                  </a:lnTo>
                  <a:lnTo>
                    <a:pt x="70794" y="70270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289" y="488442"/>
              <a:ext cx="12700" cy="10795"/>
            </a:xfrm>
            <a:custGeom>
              <a:avLst/>
              <a:gdLst/>
              <a:ahLst/>
              <a:cxnLst/>
              <a:rect l="l" t="t" r="r" b="b"/>
              <a:pathLst>
                <a:path w="12700" h="10795">
                  <a:moveTo>
                    <a:pt x="12191" y="6096"/>
                  </a:moveTo>
                  <a:lnTo>
                    <a:pt x="12191" y="9144"/>
                  </a:lnTo>
                  <a:lnTo>
                    <a:pt x="9143" y="10668"/>
                  </a:lnTo>
                  <a:lnTo>
                    <a:pt x="6095" y="10668"/>
                  </a:lnTo>
                  <a:lnTo>
                    <a:pt x="3047" y="10668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3047" y="0"/>
                  </a:lnTo>
                  <a:lnTo>
                    <a:pt x="6095" y="0"/>
                  </a:lnTo>
                  <a:lnTo>
                    <a:pt x="9143" y="0"/>
                  </a:lnTo>
                  <a:lnTo>
                    <a:pt x="12191" y="1524"/>
                  </a:lnTo>
                  <a:lnTo>
                    <a:pt x="12191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0577" y="461010"/>
              <a:ext cx="24765" cy="22860"/>
            </a:xfrm>
            <a:custGeom>
              <a:avLst/>
              <a:gdLst/>
              <a:ahLst/>
              <a:cxnLst/>
              <a:rect l="l" t="t" r="r" b="b"/>
              <a:pathLst>
                <a:path w="24765" h="22859">
                  <a:moveTo>
                    <a:pt x="24384" y="12192"/>
                  </a:moveTo>
                  <a:lnTo>
                    <a:pt x="24384" y="18288"/>
                  </a:lnTo>
                  <a:lnTo>
                    <a:pt x="18288" y="22860"/>
                  </a:lnTo>
                  <a:lnTo>
                    <a:pt x="12192" y="22860"/>
                  </a:lnTo>
                  <a:lnTo>
                    <a:pt x="6096" y="22860"/>
                  </a:lnTo>
                  <a:lnTo>
                    <a:pt x="0" y="18288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8288" y="0"/>
                  </a:lnTo>
                  <a:lnTo>
                    <a:pt x="24384" y="4572"/>
                  </a:lnTo>
                  <a:lnTo>
                    <a:pt x="24384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8009" y="42595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35052" y="18288"/>
                  </a:moveTo>
                  <a:lnTo>
                    <a:pt x="35052" y="27432"/>
                  </a:lnTo>
                  <a:lnTo>
                    <a:pt x="27432" y="35052"/>
                  </a:lnTo>
                  <a:lnTo>
                    <a:pt x="18288" y="35052"/>
                  </a:lnTo>
                  <a:lnTo>
                    <a:pt x="9144" y="35052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571" y="10929"/>
                  </a:lnTo>
                  <a:lnTo>
                    <a:pt x="5715" y="5143"/>
                  </a:lnTo>
                  <a:lnTo>
                    <a:pt x="11572" y="1357"/>
                  </a:lnTo>
                  <a:lnTo>
                    <a:pt x="18288" y="0"/>
                  </a:lnTo>
                  <a:lnTo>
                    <a:pt x="27432" y="0"/>
                  </a:lnTo>
                  <a:lnTo>
                    <a:pt x="35052" y="7620"/>
                  </a:lnTo>
                  <a:lnTo>
                    <a:pt x="35052" y="1828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461" y="227837"/>
              <a:ext cx="718185" cy="180340"/>
            </a:xfrm>
            <a:custGeom>
              <a:avLst/>
              <a:gdLst/>
              <a:ahLst/>
              <a:cxnLst/>
              <a:rect l="l" t="t" r="r" b="b"/>
              <a:pathLst>
                <a:path w="718185" h="180340">
                  <a:moveTo>
                    <a:pt x="45719" y="117348"/>
                  </a:moveTo>
                  <a:lnTo>
                    <a:pt x="34075" y="117062"/>
                  </a:lnTo>
                  <a:lnTo>
                    <a:pt x="22288" y="116205"/>
                  </a:lnTo>
                  <a:lnTo>
                    <a:pt x="10787" y="114776"/>
                  </a:lnTo>
                  <a:lnTo>
                    <a:pt x="0" y="112776"/>
                  </a:lnTo>
                </a:path>
                <a:path w="718185" h="180340">
                  <a:moveTo>
                    <a:pt x="86867" y="158496"/>
                  </a:moveTo>
                  <a:lnTo>
                    <a:pt x="80771" y="160020"/>
                  </a:lnTo>
                  <a:lnTo>
                    <a:pt x="73151" y="161544"/>
                  </a:lnTo>
                  <a:lnTo>
                    <a:pt x="67055" y="161544"/>
                  </a:lnTo>
                </a:path>
                <a:path w="718185" h="180340">
                  <a:moveTo>
                    <a:pt x="259079" y="179832"/>
                  </a:moveTo>
                  <a:lnTo>
                    <a:pt x="254507" y="176784"/>
                  </a:lnTo>
                  <a:lnTo>
                    <a:pt x="249936" y="173736"/>
                  </a:lnTo>
                  <a:lnTo>
                    <a:pt x="246888" y="170688"/>
                  </a:lnTo>
                </a:path>
                <a:path w="718185" h="180340">
                  <a:moveTo>
                    <a:pt x="483107" y="158496"/>
                  </a:moveTo>
                  <a:lnTo>
                    <a:pt x="481583" y="161544"/>
                  </a:lnTo>
                  <a:lnTo>
                    <a:pt x="480059" y="164592"/>
                  </a:lnTo>
                  <a:lnTo>
                    <a:pt x="478535" y="167640"/>
                  </a:lnTo>
                </a:path>
                <a:path w="718185" h="180340">
                  <a:moveTo>
                    <a:pt x="579119" y="100584"/>
                  </a:moveTo>
                  <a:lnTo>
                    <a:pt x="603837" y="106489"/>
                  </a:lnTo>
                  <a:lnTo>
                    <a:pt x="622554" y="114681"/>
                  </a:lnTo>
                  <a:lnTo>
                    <a:pt x="634412" y="124587"/>
                  </a:lnTo>
                  <a:lnTo>
                    <a:pt x="638556" y="135636"/>
                  </a:lnTo>
                </a:path>
                <a:path w="718185" h="180340">
                  <a:moveTo>
                    <a:pt x="717803" y="64008"/>
                  </a:moveTo>
                  <a:lnTo>
                    <a:pt x="712684" y="67413"/>
                  </a:lnTo>
                  <a:lnTo>
                    <a:pt x="706564" y="70675"/>
                  </a:lnTo>
                  <a:lnTo>
                    <a:pt x="699587" y="73652"/>
                  </a:lnTo>
                  <a:lnTo>
                    <a:pt x="691895" y="76200"/>
                  </a:lnTo>
                </a:path>
                <a:path w="718185" h="180340">
                  <a:moveTo>
                    <a:pt x="655319" y="15240"/>
                  </a:moveTo>
                  <a:lnTo>
                    <a:pt x="655319" y="16764"/>
                  </a:lnTo>
                  <a:lnTo>
                    <a:pt x="656844" y="19812"/>
                  </a:lnTo>
                  <a:lnTo>
                    <a:pt x="656844" y="21336"/>
                  </a:lnTo>
                </a:path>
                <a:path w="718185" h="180340">
                  <a:moveTo>
                    <a:pt x="487680" y="7620"/>
                  </a:moveTo>
                  <a:lnTo>
                    <a:pt x="490728" y="6096"/>
                  </a:lnTo>
                  <a:lnTo>
                    <a:pt x="495300" y="3048"/>
                  </a:lnTo>
                  <a:lnTo>
                    <a:pt x="501395" y="0"/>
                  </a:lnTo>
                </a:path>
                <a:path w="718185" h="180340">
                  <a:moveTo>
                    <a:pt x="362711" y="12192"/>
                  </a:moveTo>
                  <a:lnTo>
                    <a:pt x="362711" y="9144"/>
                  </a:lnTo>
                  <a:lnTo>
                    <a:pt x="365759" y="7620"/>
                  </a:lnTo>
                  <a:lnTo>
                    <a:pt x="368807" y="4572"/>
                  </a:lnTo>
                </a:path>
                <a:path w="718185" h="180340">
                  <a:moveTo>
                    <a:pt x="214883" y="13716"/>
                  </a:moveTo>
                  <a:lnTo>
                    <a:pt x="222503" y="16764"/>
                  </a:lnTo>
                  <a:lnTo>
                    <a:pt x="231647" y="18288"/>
                  </a:lnTo>
                  <a:lnTo>
                    <a:pt x="237743" y="21336"/>
                  </a:lnTo>
                </a:path>
                <a:path w="718185" h="180340">
                  <a:moveTo>
                    <a:pt x="36575" y="65532"/>
                  </a:moveTo>
                  <a:lnTo>
                    <a:pt x="33527" y="64008"/>
                  </a:lnTo>
                  <a:lnTo>
                    <a:pt x="32003" y="60960"/>
                  </a:lnTo>
                  <a:lnTo>
                    <a:pt x="32003" y="594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7592" y="254742"/>
            <a:ext cx="4381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BF0000"/>
                </a:solidFill>
                <a:latin typeface="Calibri"/>
                <a:cs typeface="Calibri"/>
              </a:rPr>
              <a:t>Select</a:t>
            </a:r>
            <a:r>
              <a:rPr sz="600" spc="-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BF0000"/>
                </a:solidFill>
                <a:latin typeface="Calibri"/>
                <a:cs typeface="Calibri"/>
              </a:rPr>
              <a:t>Apples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2729" y="398526"/>
            <a:ext cx="5486400" cy="2912745"/>
            <a:chOff x="362729" y="398526"/>
            <a:chExt cx="5486400" cy="29127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729" y="398526"/>
              <a:ext cx="601979" cy="12374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1833" y="2155698"/>
              <a:ext cx="1329900" cy="8732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67217" y="2190750"/>
              <a:ext cx="247015" cy="341630"/>
            </a:xfrm>
            <a:custGeom>
              <a:avLst/>
              <a:gdLst/>
              <a:ahLst/>
              <a:cxnLst/>
              <a:rect l="l" t="t" r="r" b="b"/>
              <a:pathLst>
                <a:path w="247014" h="341630">
                  <a:moveTo>
                    <a:pt x="0" y="170688"/>
                  </a:moveTo>
                  <a:lnTo>
                    <a:pt x="3913" y="119579"/>
                  </a:lnTo>
                  <a:lnTo>
                    <a:pt x="22165" y="71981"/>
                  </a:lnTo>
                  <a:lnTo>
                    <a:pt x="50804" y="32869"/>
                  </a:lnTo>
                  <a:lnTo>
                    <a:pt x="85880" y="7217"/>
                  </a:lnTo>
                  <a:lnTo>
                    <a:pt x="123444" y="0"/>
                  </a:lnTo>
                  <a:lnTo>
                    <a:pt x="153546" y="4437"/>
                  </a:lnTo>
                  <a:lnTo>
                    <a:pt x="186866" y="23433"/>
                  </a:lnTo>
                  <a:lnTo>
                    <a:pt x="217480" y="57278"/>
                  </a:lnTo>
                  <a:lnTo>
                    <a:pt x="239463" y="106265"/>
                  </a:lnTo>
                  <a:lnTo>
                    <a:pt x="246888" y="170688"/>
                  </a:lnTo>
                  <a:lnTo>
                    <a:pt x="240487" y="222820"/>
                  </a:lnTo>
                  <a:lnTo>
                    <a:pt x="222747" y="270272"/>
                  </a:lnTo>
                  <a:lnTo>
                    <a:pt x="195864" y="308725"/>
                  </a:lnTo>
                  <a:lnTo>
                    <a:pt x="162031" y="333865"/>
                  </a:lnTo>
                  <a:lnTo>
                    <a:pt x="123444" y="341376"/>
                  </a:lnTo>
                  <a:lnTo>
                    <a:pt x="85295" y="329330"/>
                  </a:lnTo>
                  <a:lnTo>
                    <a:pt x="52340" y="301703"/>
                  </a:lnTo>
                  <a:lnTo>
                    <a:pt x="26115" y="263030"/>
                  </a:lnTo>
                  <a:lnTo>
                    <a:pt x="8156" y="217846"/>
                  </a:lnTo>
                  <a:lnTo>
                    <a:pt x="0" y="170688"/>
                  </a:lnTo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73105" y="2551938"/>
              <a:ext cx="302895" cy="385445"/>
            </a:xfrm>
            <a:custGeom>
              <a:avLst/>
              <a:gdLst/>
              <a:ahLst/>
              <a:cxnLst/>
              <a:rect l="l" t="t" r="r" b="b"/>
              <a:pathLst>
                <a:path w="302895" h="385444">
                  <a:moveTo>
                    <a:pt x="919" y="190500"/>
                  </a:moveTo>
                  <a:lnTo>
                    <a:pt x="8074" y="132997"/>
                  </a:lnTo>
                  <a:lnTo>
                    <a:pt x="25134" y="83537"/>
                  </a:lnTo>
                  <a:lnTo>
                    <a:pt x="50068" y="43814"/>
                  </a:lnTo>
                  <a:lnTo>
                    <a:pt x="80845" y="15522"/>
                  </a:lnTo>
                  <a:lnTo>
                    <a:pt x="151795" y="0"/>
                  </a:lnTo>
                  <a:lnTo>
                    <a:pt x="193557" y="7126"/>
                  </a:lnTo>
                  <a:lnTo>
                    <a:pt x="229858" y="28052"/>
                  </a:lnTo>
                  <a:lnTo>
                    <a:pt x="259809" y="59816"/>
                  </a:lnTo>
                  <a:lnTo>
                    <a:pt x="282521" y="99455"/>
                  </a:lnTo>
                  <a:lnTo>
                    <a:pt x="297104" y="144003"/>
                  </a:lnTo>
                  <a:lnTo>
                    <a:pt x="302671" y="190500"/>
                  </a:lnTo>
                  <a:lnTo>
                    <a:pt x="297210" y="244404"/>
                  </a:lnTo>
                  <a:lnTo>
                    <a:pt x="280827" y="290011"/>
                  </a:lnTo>
                  <a:lnTo>
                    <a:pt x="255808" y="326898"/>
                  </a:lnTo>
                  <a:lnTo>
                    <a:pt x="224439" y="354640"/>
                  </a:lnTo>
                  <a:lnTo>
                    <a:pt x="189006" y="372815"/>
                  </a:lnTo>
                  <a:lnTo>
                    <a:pt x="151795" y="381000"/>
                  </a:lnTo>
                  <a:lnTo>
                    <a:pt x="121364" y="384923"/>
                  </a:lnTo>
                  <a:lnTo>
                    <a:pt x="89360" y="376556"/>
                  </a:lnTo>
                  <a:lnTo>
                    <a:pt x="58502" y="357046"/>
                  </a:lnTo>
                  <a:lnTo>
                    <a:pt x="31510" y="327540"/>
                  </a:lnTo>
                  <a:lnTo>
                    <a:pt x="11103" y="289182"/>
                  </a:lnTo>
                  <a:lnTo>
                    <a:pt x="0" y="243120"/>
                  </a:lnTo>
                  <a:lnTo>
                    <a:pt x="919" y="190500"/>
                  </a:lnTo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3521" y="2478786"/>
              <a:ext cx="302260" cy="381000"/>
            </a:xfrm>
            <a:custGeom>
              <a:avLst/>
              <a:gdLst/>
              <a:ahLst/>
              <a:cxnLst/>
              <a:rect l="l" t="t" r="r" b="b"/>
              <a:pathLst>
                <a:path w="302260" h="381000">
                  <a:moveTo>
                    <a:pt x="0" y="190500"/>
                  </a:moveTo>
                  <a:lnTo>
                    <a:pt x="7471" y="140511"/>
                  </a:lnTo>
                  <a:lnTo>
                    <a:pt x="26246" y="96407"/>
                  </a:lnTo>
                  <a:lnTo>
                    <a:pt x="53149" y="59245"/>
                  </a:lnTo>
                  <a:lnTo>
                    <a:pt x="85005" y="30084"/>
                  </a:lnTo>
                  <a:lnTo>
                    <a:pt x="118639" y="9983"/>
                  </a:lnTo>
                  <a:lnTo>
                    <a:pt x="150876" y="0"/>
                  </a:lnTo>
                  <a:lnTo>
                    <a:pt x="194119" y="670"/>
                  </a:lnTo>
                  <a:lnTo>
                    <a:pt x="231648" y="16538"/>
                  </a:lnTo>
                  <a:lnTo>
                    <a:pt x="262318" y="45529"/>
                  </a:lnTo>
                  <a:lnTo>
                    <a:pt x="284988" y="85569"/>
                  </a:lnTo>
                  <a:lnTo>
                    <a:pt x="298513" y="134584"/>
                  </a:lnTo>
                  <a:lnTo>
                    <a:pt x="301752" y="190500"/>
                  </a:lnTo>
                  <a:lnTo>
                    <a:pt x="299148" y="242076"/>
                  </a:lnTo>
                  <a:lnTo>
                    <a:pt x="284987" y="287640"/>
                  </a:lnTo>
                  <a:lnTo>
                    <a:pt x="261175" y="325755"/>
                  </a:lnTo>
                  <a:lnTo>
                    <a:pt x="229615" y="354979"/>
                  </a:lnTo>
                  <a:lnTo>
                    <a:pt x="192214" y="373873"/>
                  </a:lnTo>
                  <a:lnTo>
                    <a:pt x="150876" y="381000"/>
                  </a:lnTo>
                  <a:lnTo>
                    <a:pt x="111336" y="377895"/>
                  </a:lnTo>
                  <a:lnTo>
                    <a:pt x="75861" y="359720"/>
                  </a:lnTo>
                  <a:lnTo>
                    <a:pt x="45719" y="329184"/>
                  </a:lnTo>
                  <a:lnTo>
                    <a:pt x="22182" y="288995"/>
                  </a:lnTo>
                  <a:lnTo>
                    <a:pt x="6519" y="241864"/>
                  </a:lnTo>
                  <a:lnTo>
                    <a:pt x="0" y="190500"/>
                  </a:lnTo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3749" y="2314194"/>
              <a:ext cx="303530" cy="382905"/>
            </a:xfrm>
            <a:custGeom>
              <a:avLst/>
              <a:gdLst/>
              <a:ahLst/>
              <a:cxnLst/>
              <a:rect l="l" t="t" r="r" b="b"/>
              <a:pathLst>
                <a:path w="303529" h="382905">
                  <a:moveTo>
                    <a:pt x="0" y="190500"/>
                  </a:moveTo>
                  <a:lnTo>
                    <a:pt x="11712" y="142628"/>
                  </a:lnTo>
                  <a:lnTo>
                    <a:pt x="26641" y="98100"/>
                  </a:lnTo>
                  <a:lnTo>
                    <a:pt x="46482" y="59245"/>
                  </a:lnTo>
                  <a:lnTo>
                    <a:pt x="72926" y="28391"/>
                  </a:lnTo>
                  <a:lnTo>
                    <a:pt x="107667" y="7866"/>
                  </a:lnTo>
                  <a:lnTo>
                    <a:pt x="152400" y="0"/>
                  </a:lnTo>
                  <a:lnTo>
                    <a:pt x="191939" y="5961"/>
                  </a:lnTo>
                  <a:lnTo>
                    <a:pt x="228430" y="21279"/>
                  </a:lnTo>
                  <a:lnTo>
                    <a:pt x="259842" y="46672"/>
                  </a:lnTo>
                  <a:lnTo>
                    <a:pt x="284141" y="82860"/>
                  </a:lnTo>
                  <a:lnTo>
                    <a:pt x="299296" y="130563"/>
                  </a:lnTo>
                  <a:lnTo>
                    <a:pt x="303276" y="190500"/>
                  </a:lnTo>
                  <a:lnTo>
                    <a:pt x="295169" y="237638"/>
                  </a:lnTo>
                  <a:lnTo>
                    <a:pt x="278045" y="280585"/>
                  </a:lnTo>
                  <a:lnTo>
                    <a:pt x="253555" y="317944"/>
                  </a:lnTo>
                  <a:lnTo>
                    <a:pt x="223350" y="348318"/>
                  </a:lnTo>
                  <a:lnTo>
                    <a:pt x="189081" y="370310"/>
                  </a:lnTo>
                  <a:lnTo>
                    <a:pt x="152400" y="382524"/>
                  </a:lnTo>
                  <a:lnTo>
                    <a:pt x="113594" y="374120"/>
                  </a:lnTo>
                  <a:lnTo>
                    <a:pt x="77667" y="355430"/>
                  </a:lnTo>
                  <a:lnTo>
                    <a:pt x="46482" y="327088"/>
                  </a:lnTo>
                  <a:lnTo>
                    <a:pt x="21900" y="289729"/>
                  </a:lnTo>
                  <a:lnTo>
                    <a:pt x="5785" y="243988"/>
                  </a:lnTo>
                  <a:lnTo>
                    <a:pt x="0" y="190500"/>
                  </a:lnTo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4477" y="1977390"/>
              <a:ext cx="644651" cy="12923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14966" y="1894522"/>
              <a:ext cx="781685" cy="210820"/>
            </a:xfrm>
            <a:custGeom>
              <a:avLst/>
              <a:gdLst/>
              <a:ahLst/>
              <a:cxnLst/>
              <a:rect l="l" t="t" r="r" b="b"/>
              <a:pathLst>
                <a:path w="781685" h="210819">
                  <a:moveTo>
                    <a:pt x="672286" y="11239"/>
                  </a:moveTo>
                  <a:lnTo>
                    <a:pt x="540186" y="11239"/>
                  </a:lnTo>
                  <a:lnTo>
                    <a:pt x="567189" y="3262"/>
                  </a:lnTo>
                  <a:lnTo>
                    <a:pt x="599622" y="0"/>
                  </a:lnTo>
                  <a:lnTo>
                    <a:pt x="633198" y="1595"/>
                  </a:lnTo>
                  <a:lnTo>
                    <a:pt x="663630" y="8191"/>
                  </a:lnTo>
                  <a:lnTo>
                    <a:pt x="672286" y="11239"/>
                  </a:lnTo>
                  <a:close/>
                </a:path>
                <a:path w="781685" h="210819">
                  <a:moveTo>
                    <a:pt x="682098" y="15811"/>
                  </a:moveTo>
                  <a:lnTo>
                    <a:pt x="406074" y="15811"/>
                  </a:lnTo>
                  <a:lnTo>
                    <a:pt x="425529" y="7048"/>
                  </a:lnTo>
                  <a:lnTo>
                    <a:pt x="451985" y="1714"/>
                  </a:lnTo>
                  <a:lnTo>
                    <a:pt x="482155" y="381"/>
                  </a:lnTo>
                  <a:lnTo>
                    <a:pt x="512754" y="3619"/>
                  </a:lnTo>
                  <a:lnTo>
                    <a:pt x="520469" y="5024"/>
                  </a:lnTo>
                  <a:lnTo>
                    <a:pt x="527613" y="6858"/>
                  </a:lnTo>
                  <a:lnTo>
                    <a:pt x="534185" y="8977"/>
                  </a:lnTo>
                  <a:lnTo>
                    <a:pt x="540186" y="11239"/>
                  </a:lnTo>
                  <a:lnTo>
                    <a:pt x="672286" y="11239"/>
                  </a:lnTo>
                  <a:lnTo>
                    <a:pt x="674179" y="11906"/>
                  </a:lnTo>
                  <a:lnTo>
                    <a:pt x="682098" y="15811"/>
                  </a:lnTo>
                  <a:close/>
                </a:path>
                <a:path w="781685" h="210819">
                  <a:moveTo>
                    <a:pt x="692833" y="24955"/>
                  </a:moveTo>
                  <a:lnTo>
                    <a:pt x="253674" y="24955"/>
                  </a:lnTo>
                  <a:lnTo>
                    <a:pt x="277772" y="13573"/>
                  </a:lnTo>
                  <a:lnTo>
                    <a:pt x="310443" y="7048"/>
                  </a:lnTo>
                  <a:lnTo>
                    <a:pt x="347114" y="5667"/>
                  </a:lnTo>
                  <a:lnTo>
                    <a:pt x="383214" y="9715"/>
                  </a:lnTo>
                  <a:lnTo>
                    <a:pt x="392358" y="11239"/>
                  </a:lnTo>
                  <a:lnTo>
                    <a:pt x="399978" y="14287"/>
                  </a:lnTo>
                  <a:lnTo>
                    <a:pt x="406074" y="15811"/>
                  </a:lnTo>
                  <a:lnTo>
                    <a:pt x="682098" y="15811"/>
                  </a:lnTo>
                  <a:lnTo>
                    <a:pt x="682871" y="16192"/>
                  </a:lnTo>
                  <a:lnTo>
                    <a:pt x="689562" y="21050"/>
                  </a:lnTo>
                  <a:lnTo>
                    <a:pt x="692833" y="24955"/>
                  </a:lnTo>
                  <a:close/>
                </a:path>
                <a:path w="781685" h="210819">
                  <a:moveTo>
                    <a:pt x="245792" y="197429"/>
                  </a:moveTo>
                  <a:lnTo>
                    <a:pt x="192143" y="196215"/>
                  </a:lnTo>
                  <a:lnTo>
                    <a:pt x="143351" y="187856"/>
                  </a:lnTo>
                  <a:lnTo>
                    <a:pt x="105846" y="172783"/>
                  </a:lnTo>
                  <a:lnTo>
                    <a:pt x="104322" y="172783"/>
                  </a:lnTo>
                  <a:lnTo>
                    <a:pt x="46601" y="166116"/>
                  </a:lnTo>
                  <a:lnTo>
                    <a:pt x="17186" y="140874"/>
                  </a:lnTo>
                  <a:lnTo>
                    <a:pt x="20693" y="134874"/>
                  </a:lnTo>
                  <a:lnTo>
                    <a:pt x="27955" y="129087"/>
                  </a:lnTo>
                  <a:lnTo>
                    <a:pt x="38790" y="124015"/>
                  </a:lnTo>
                  <a:lnTo>
                    <a:pt x="15192" y="116538"/>
                  </a:lnTo>
                  <a:lnTo>
                    <a:pt x="2024" y="106489"/>
                  </a:lnTo>
                  <a:lnTo>
                    <a:pt x="0" y="95297"/>
                  </a:lnTo>
                  <a:lnTo>
                    <a:pt x="9834" y="84391"/>
                  </a:lnTo>
                  <a:lnTo>
                    <a:pt x="20835" y="79033"/>
                  </a:lnTo>
                  <a:lnTo>
                    <a:pt x="34980" y="74676"/>
                  </a:lnTo>
                  <a:lnTo>
                    <a:pt x="51411" y="71747"/>
                  </a:lnTo>
                  <a:lnTo>
                    <a:pt x="69270" y="70675"/>
                  </a:lnTo>
                  <a:lnTo>
                    <a:pt x="70794" y="69151"/>
                  </a:lnTo>
                  <a:lnTo>
                    <a:pt x="94607" y="36004"/>
                  </a:lnTo>
                  <a:lnTo>
                    <a:pt x="174426" y="18859"/>
                  </a:lnTo>
                  <a:lnTo>
                    <a:pt x="194952" y="18311"/>
                  </a:lnTo>
                  <a:lnTo>
                    <a:pt x="215193" y="19050"/>
                  </a:lnTo>
                  <a:lnTo>
                    <a:pt x="234862" y="21216"/>
                  </a:lnTo>
                  <a:lnTo>
                    <a:pt x="253674" y="24955"/>
                  </a:lnTo>
                  <a:lnTo>
                    <a:pt x="692833" y="24955"/>
                  </a:lnTo>
                  <a:lnTo>
                    <a:pt x="694110" y="26479"/>
                  </a:lnTo>
                  <a:lnTo>
                    <a:pt x="727733" y="32527"/>
                  </a:lnTo>
                  <a:lnTo>
                    <a:pt x="751641" y="42862"/>
                  </a:lnTo>
                  <a:lnTo>
                    <a:pt x="763547" y="56054"/>
                  </a:lnTo>
                  <a:lnTo>
                    <a:pt x="761166" y="70675"/>
                  </a:lnTo>
                  <a:lnTo>
                    <a:pt x="756594" y="75247"/>
                  </a:lnTo>
                  <a:lnTo>
                    <a:pt x="778097" y="91225"/>
                  </a:lnTo>
                  <a:lnTo>
                    <a:pt x="733734" y="137731"/>
                  </a:lnTo>
                  <a:lnTo>
                    <a:pt x="692157" y="145446"/>
                  </a:lnTo>
                  <a:lnTo>
                    <a:pt x="677346" y="146875"/>
                  </a:lnTo>
                  <a:lnTo>
                    <a:pt x="668178" y="161829"/>
                  </a:lnTo>
                  <a:lnTo>
                    <a:pt x="645152" y="173926"/>
                  </a:lnTo>
                  <a:lnTo>
                    <a:pt x="624597" y="178879"/>
                  </a:lnTo>
                  <a:lnTo>
                    <a:pt x="517326" y="178879"/>
                  </a:lnTo>
                  <a:lnTo>
                    <a:pt x="499567" y="191071"/>
                  </a:lnTo>
                  <a:lnTo>
                    <a:pt x="297870" y="191071"/>
                  </a:lnTo>
                  <a:lnTo>
                    <a:pt x="245792" y="197429"/>
                  </a:lnTo>
                  <a:close/>
                </a:path>
                <a:path w="781685" h="210819">
                  <a:moveTo>
                    <a:pt x="570666" y="184975"/>
                  </a:moveTo>
                  <a:lnTo>
                    <a:pt x="556760" y="184451"/>
                  </a:lnTo>
                  <a:lnTo>
                    <a:pt x="542853" y="183070"/>
                  </a:lnTo>
                  <a:lnTo>
                    <a:pt x="529518" y="181117"/>
                  </a:lnTo>
                  <a:lnTo>
                    <a:pt x="517326" y="178879"/>
                  </a:lnTo>
                  <a:lnTo>
                    <a:pt x="624597" y="178879"/>
                  </a:lnTo>
                  <a:lnTo>
                    <a:pt x="611552" y="182022"/>
                  </a:lnTo>
                  <a:lnTo>
                    <a:pt x="570666" y="184975"/>
                  </a:lnTo>
                  <a:close/>
                </a:path>
                <a:path w="781685" h="210819">
                  <a:moveTo>
                    <a:pt x="412956" y="210597"/>
                  </a:moveTo>
                  <a:lnTo>
                    <a:pt x="364926" y="209359"/>
                  </a:lnTo>
                  <a:lnTo>
                    <a:pt x="327398" y="202501"/>
                  </a:lnTo>
                  <a:lnTo>
                    <a:pt x="297870" y="191071"/>
                  </a:lnTo>
                  <a:lnTo>
                    <a:pt x="499567" y="191071"/>
                  </a:lnTo>
                  <a:lnTo>
                    <a:pt x="494157" y="194786"/>
                  </a:lnTo>
                  <a:lnTo>
                    <a:pt x="457700" y="205549"/>
                  </a:lnTo>
                  <a:lnTo>
                    <a:pt x="412956" y="2105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1585" y="2103881"/>
              <a:ext cx="80772" cy="731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214966" y="1894522"/>
              <a:ext cx="781685" cy="210820"/>
            </a:xfrm>
            <a:custGeom>
              <a:avLst/>
              <a:gdLst/>
              <a:ahLst/>
              <a:cxnLst/>
              <a:rect l="l" t="t" r="r" b="b"/>
              <a:pathLst>
                <a:path w="781685" h="210819">
                  <a:moveTo>
                    <a:pt x="70794" y="69151"/>
                  </a:moveTo>
                  <a:lnTo>
                    <a:pt x="94607" y="36004"/>
                  </a:lnTo>
                  <a:lnTo>
                    <a:pt x="174426" y="18859"/>
                  </a:lnTo>
                  <a:lnTo>
                    <a:pt x="194952" y="18311"/>
                  </a:lnTo>
                  <a:lnTo>
                    <a:pt x="215193" y="19050"/>
                  </a:lnTo>
                  <a:lnTo>
                    <a:pt x="234862" y="21216"/>
                  </a:lnTo>
                  <a:lnTo>
                    <a:pt x="253674" y="24955"/>
                  </a:lnTo>
                  <a:lnTo>
                    <a:pt x="277772" y="13573"/>
                  </a:lnTo>
                  <a:lnTo>
                    <a:pt x="310443" y="7048"/>
                  </a:lnTo>
                  <a:lnTo>
                    <a:pt x="347114" y="5667"/>
                  </a:lnTo>
                  <a:lnTo>
                    <a:pt x="383214" y="9715"/>
                  </a:lnTo>
                  <a:lnTo>
                    <a:pt x="392358" y="11239"/>
                  </a:lnTo>
                  <a:lnTo>
                    <a:pt x="399978" y="14287"/>
                  </a:lnTo>
                  <a:lnTo>
                    <a:pt x="406074" y="15811"/>
                  </a:lnTo>
                  <a:lnTo>
                    <a:pt x="425529" y="7048"/>
                  </a:lnTo>
                  <a:lnTo>
                    <a:pt x="451985" y="1714"/>
                  </a:lnTo>
                  <a:lnTo>
                    <a:pt x="482155" y="381"/>
                  </a:lnTo>
                  <a:lnTo>
                    <a:pt x="512754" y="3619"/>
                  </a:lnTo>
                  <a:lnTo>
                    <a:pt x="520469" y="5024"/>
                  </a:lnTo>
                  <a:lnTo>
                    <a:pt x="527613" y="6858"/>
                  </a:lnTo>
                  <a:lnTo>
                    <a:pt x="534185" y="8977"/>
                  </a:lnTo>
                  <a:lnTo>
                    <a:pt x="540186" y="11239"/>
                  </a:lnTo>
                  <a:lnTo>
                    <a:pt x="567189" y="3262"/>
                  </a:lnTo>
                  <a:lnTo>
                    <a:pt x="599622" y="0"/>
                  </a:lnTo>
                  <a:lnTo>
                    <a:pt x="633198" y="1595"/>
                  </a:lnTo>
                  <a:lnTo>
                    <a:pt x="663630" y="8191"/>
                  </a:lnTo>
                  <a:lnTo>
                    <a:pt x="674179" y="11906"/>
                  </a:lnTo>
                  <a:lnTo>
                    <a:pt x="682871" y="16192"/>
                  </a:lnTo>
                  <a:lnTo>
                    <a:pt x="689562" y="21050"/>
                  </a:lnTo>
                  <a:lnTo>
                    <a:pt x="694110" y="26479"/>
                  </a:lnTo>
                  <a:lnTo>
                    <a:pt x="727733" y="32527"/>
                  </a:lnTo>
                  <a:lnTo>
                    <a:pt x="751641" y="42862"/>
                  </a:lnTo>
                  <a:lnTo>
                    <a:pt x="763547" y="56054"/>
                  </a:lnTo>
                  <a:lnTo>
                    <a:pt x="761166" y="70675"/>
                  </a:lnTo>
                  <a:lnTo>
                    <a:pt x="759642" y="72199"/>
                  </a:lnTo>
                  <a:lnTo>
                    <a:pt x="758118" y="73723"/>
                  </a:lnTo>
                  <a:lnTo>
                    <a:pt x="756594" y="75247"/>
                  </a:lnTo>
                  <a:lnTo>
                    <a:pt x="778097" y="91225"/>
                  </a:lnTo>
                  <a:lnTo>
                    <a:pt x="781169" y="108204"/>
                  </a:lnTo>
                  <a:lnTo>
                    <a:pt x="733734" y="137731"/>
                  </a:lnTo>
                  <a:lnTo>
                    <a:pt x="692157" y="145446"/>
                  </a:lnTo>
                  <a:lnTo>
                    <a:pt x="677346" y="146875"/>
                  </a:lnTo>
                  <a:lnTo>
                    <a:pt x="668178" y="161829"/>
                  </a:lnTo>
                  <a:lnTo>
                    <a:pt x="645152" y="173926"/>
                  </a:lnTo>
                  <a:lnTo>
                    <a:pt x="611552" y="182022"/>
                  </a:lnTo>
                  <a:lnTo>
                    <a:pt x="570666" y="184975"/>
                  </a:lnTo>
                  <a:lnTo>
                    <a:pt x="556760" y="184451"/>
                  </a:lnTo>
                  <a:lnTo>
                    <a:pt x="542853" y="183070"/>
                  </a:lnTo>
                  <a:lnTo>
                    <a:pt x="529518" y="181117"/>
                  </a:lnTo>
                  <a:lnTo>
                    <a:pt x="517326" y="178879"/>
                  </a:lnTo>
                  <a:lnTo>
                    <a:pt x="494156" y="194786"/>
                  </a:lnTo>
                  <a:lnTo>
                    <a:pt x="457700" y="205549"/>
                  </a:lnTo>
                  <a:lnTo>
                    <a:pt x="412956" y="210597"/>
                  </a:lnTo>
                  <a:lnTo>
                    <a:pt x="364926" y="209359"/>
                  </a:lnTo>
                  <a:lnTo>
                    <a:pt x="345233" y="206502"/>
                  </a:lnTo>
                  <a:lnTo>
                    <a:pt x="327398" y="202501"/>
                  </a:lnTo>
                  <a:lnTo>
                    <a:pt x="311562" y="197358"/>
                  </a:lnTo>
                  <a:lnTo>
                    <a:pt x="297870" y="191071"/>
                  </a:lnTo>
                  <a:lnTo>
                    <a:pt x="245792" y="197429"/>
                  </a:lnTo>
                  <a:lnTo>
                    <a:pt x="192143" y="196215"/>
                  </a:lnTo>
                  <a:lnTo>
                    <a:pt x="143351" y="187856"/>
                  </a:lnTo>
                  <a:lnTo>
                    <a:pt x="105846" y="172783"/>
                  </a:lnTo>
                  <a:lnTo>
                    <a:pt x="104322" y="172783"/>
                  </a:lnTo>
                  <a:lnTo>
                    <a:pt x="73390" y="171521"/>
                  </a:lnTo>
                  <a:lnTo>
                    <a:pt x="46601" y="166116"/>
                  </a:lnTo>
                  <a:lnTo>
                    <a:pt x="26955" y="157567"/>
                  </a:lnTo>
                  <a:lnTo>
                    <a:pt x="17454" y="146875"/>
                  </a:lnTo>
                  <a:lnTo>
                    <a:pt x="17144" y="140946"/>
                  </a:lnTo>
                  <a:lnTo>
                    <a:pt x="20693" y="134874"/>
                  </a:lnTo>
                  <a:lnTo>
                    <a:pt x="27955" y="129087"/>
                  </a:lnTo>
                  <a:lnTo>
                    <a:pt x="38790" y="124015"/>
                  </a:lnTo>
                  <a:lnTo>
                    <a:pt x="15192" y="116538"/>
                  </a:lnTo>
                  <a:lnTo>
                    <a:pt x="2024" y="106489"/>
                  </a:lnTo>
                  <a:lnTo>
                    <a:pt x="0" y="95297"/>
                  </a:lnTo>
                  <a:lnTo>
                    <a:pt x="9834" y="84391"/>
                  </a:lnTo>
                  <a:lnTo>
                    <a:pt x="20835" y="79033"/>
                  </a:lnTo>
                  <a:lnTo>
                    <a:pt x="34980" y="74676"/>
                  </a:lnTo>
                  <a:lnTo>
                    <a:pt x="51411" y="71747"/>
                  </a:lnTo>
                  <a:lnTo>
                    <a:pt x="69270" y="70675"/>
                  </a:lnTo>
                  <a:lnTo>
                    <a:pt x="70794" y="69151"/>
                  </a:lnTo>
                  <a:close/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1585" y="216484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6096"/>
                  </a:moveTo>
                  <a:lnTo>
                    <a:pt x="12191" y="9144"/>
                  </a:lnTo>
                  <a:lnTo>
                    <a:pt x="9143" y="12192"/>
                  </a:lnTo>
                  <a:lnTo>
                    <a:pt x="6095" y="12192"/>
                  </a:lnTo>
                  <a:lnTo>
                    <a:pt x="3047" y="12192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6095" y="0"/>
                  </a:lnTo>
                  <a:lnTo>
                    <a:pt x="9143" y="0"/>
                  </a:lnTo>
                  <a:lnTo>
                    <a:pt x="12191" y="3048"/>
                  </a:lnTo>
                  <a:lnTo>
                    <a:pt x="12191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19873" y="213741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84" y="12192"/>
                  </a:moveTo>
                  <a:lnTo>
                    <a:pt x="24384" y="18288"/>
                  </a:lnTo>
                  <a:lnTo>
                    <a:pt x="18288" y="24384"/>
                  </a:lnTo>
                  <a:lnTo>
                    <a:pt x="12192" y="24384"/>
                  </a:lnTo>
                  <a:lnTo>
                    <a:pt x="6096" y="24384"/>
                  </a:lnTo>
                  <a:lnTo>
                    <a:pt x="0" y="18288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8288" y="0"/>
                  </a:lnTo>
                  <a:lnTo>
                    <a:pt x="24384" y="6096"/>
                  </a:lnTo>
                  <a:lnTo>
                    <a:pt x="24384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47305" y="210388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1" y="16764"/>
                  </a:moveTo>
                  <a:lnTo>
                    <a:pt x="35051" y="27432"/>
                  </a:lnTo>
                  <a:lnTo>
                    <a:pt x="27431" y="35052"/>
                  </a:lnTo>
                  <a:lnTo>
                    <a:pt x="18287" y="35052"/>
                  </a:lnTo>
                  <a:lnTo>
                    <a:pt x="10929" y="33694"/>
                  </a:lnTo>
                  <a:lnTo>
                    <a:pt x="5143" y="29908"/>
                  </a:lnTo>
                  <a:lnTo>
                    <a:pt x="1357" y="2412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18287" y="0"/>
                  </a:lnTo>
                  <a:lnTo>
                    <a:pt x="27431" y="0"/>
                  </a:lnTo>
                  <a:lnTo>
                    <a:pt x="35051" y="7620"/>
                  </a:lnTo>
                  <a:lnTo>
                    <a:pt x="35051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3757" y="1905761"/>
              <a:ext cx="718185" cy="178435"/>
            </a:xfrm>
            <a:custGeom>
              <a:avLst/>
              <a:gdLst/>
              <a:ahLst/>
              <a:cxnLst/>
              <a:rect l="l" t="t" r="r" b="b"/>
              <a:pathLst>
                <a:path w="718185" h="178435">
                  <a:moveTo>
                    <a:pt x="45720" y="115824"/>
                  </a:moveTo>
                  <a:lnTo>
                    <a:pt x="34075" y="115538"/>
                  </a:lnTo>
                  <a:lnTo>
                    <a:pt x="22288" y="114681"/>
                  </a:lnTo>
                  <a:lnTo>
                    <a:pt x="10787" y="113252"/>
                  </a:lnTo>
                  <a:lnTo>
                    <a:pt x="0" y="111252"/>
                  </a:lnTo>
                </a:path>
                <a:path w="718185" h="178435">
                  <a:moveTo>
                    <a:pt x="86868" y="158496"/>
                  </a:moveTo>
                  <a:lnTo>
                    <a:pt x="80772" y="158496"/>
                  </a:lnTo>
                  <a:lnTo>
                    <a:pt x="73152" y="160020"/>
                  </a:lnTo>
                  <a:lnTo>
                    <a:pt x="67056" y="160020"/>
                  </a:lnTo>
                </a:path>
                <a:path w="718185" h="178435">
                  <a:moveTo>
                    <a:pt x="259080" y="178308"/>
                  </a:moveTo>
                  <a:lnTo>
                    <a:pt x="254508" y="176784"/>
                  </a:lnTo>
                  <a:lnTo>
                    <a:pt x="249936" y="173736"/>
                  </a:lnTo>
                  <a:lnTo>
                    <a:pt x="246888" y="170688"/>
                  </a:lnTo>
                </a:path>
                <a:path w="718185" h="178435">
                  <a:moveTo>
                    <a:pt x="483107" y="156972"/>
                  </a:moveTo>
                  <a:lnTo>
                    <a:pt x="481583" y="160020"/>
                  </a:lnTo>
                  <a:lnTo>
                    <a:pt x="480059" y="164592"/>
                  </a:lnTo>
                  <a:lnTo>
                    <a:pt x="478535" y="167640"/>
                  </a:lnTo>
                </a:path>
                <a:path w="718185" h="178435">
                  <a:moveTo>
                    <a:pt x="579120" y="100584"/>
                  </a:moveTo>
                  <a:lnTo>
                    <a:pt x="603813" y="106465"/>
                  </a:lnTo>
                  <a:lnTo>
                    <a:pt x="622363" y="114490"/>
                  </a:lnTo>
                  <a:lnTo>
                    <a:pt x="633769" y="123944"/>
                  </a:lnTo>
                  <a:lnTo>
                    <a:pt x="637032" y="134112"/>
                  </a:lnTo>
                </a:path>
                <a:path w="718185" h="178435">
                  <a:moveTo>
                    <a:pt x="717803" y="62484"/>
                  </a:moveTo>
                  <a:lnTo>
                    <a:pt x="712684" y="66770"/>
                  </a:lnTo>
                  <a:lnTo>
                    <a:pt x="706564" y="70485"/>
                  </a:lnTo>
                  <a:lnTo>
                    <a:pt x="699587" y="73628"/>
                  </a:lnTo>
                  <a:lnTo>
                    <a:pt x="691895" y="76200"/>
                  </a:lnTo>
                </a:path>
                <a:path w="718185" h="178435">
                  <a:moveTo>
                    <a:pt x="655320" y="13716"/>
                  </a:moveTo>
                  <a:lnTo>
                    <a:pt x="655320" y="16764"/>
                  </a:lnTo>
                  <a:lnTo>
                    <a:pt x="656844" y="18288"/>
                  </a:lnTo>
                  <a:lnTo>
                    <a:pt x="656844" y="21336"/>
                  </a:lnTo>
                </a:path>
                <a:path w="718185" h="178435">
                  <a:moveTo>
                    <a:pt x="487680" y="7620"/>
                  </a:moveTo>
                  <a:lnTo>
                    <a:pt x="490728" y="4572"/>
                  </a:lnTo>
                  <a:lnTo>
                    <a:pt x="495300" y="1524"/>
                  </a:lnTo>
                  <a:lnTo>
                    <a:pt x="501396" y="0"/>
                  </a:lnTo>
                </a:path>
                <a:path w="718185" h="178435">
                  <a:moveTo>
                    <a:pt x="361187" y="10668"/>
                  </a:moveTo>
                  <a:lnTo>
                    <a:pt x="362711" y="9144"/>
                  </a:lnTo>
                  <a:lnTo>
                    <a:pt x="365759" y="6096"/>
                  </a:lnTo>
                  <a:lnTo>
                    <a:pt x="368807" y="4572"/>
                  </a:lnTo>
                </a:path>
                <a:path w="718185" h="178435">
                  <a:moveTo>
                    <a:pt x="214884" y="13716"/>
                  </a:moveTo>
                  <a:lnTo>
                    <a:pt x="222503" y="15240"/>
                  </a:lnTo>
                  <a:lnTo>
                    <a:pt x="231648" y="16764"/>
                  </a:lnTo>
                  <a:lnTo>
                    <a:pt x="237744" y="19812"/>
                  </a:lnTo>
                </a:path>
                <a:path w="718185" h="178435">
                  <a:moveTo>
                    <a:pt x="35052" y="65532"/>
                  </a:moveTo>
                  <a:lnTo>
                    <a:pt x="33528" y="62484"/>
                  </a:lnTo>
                  <a:lnTo>
                    <a:pt x="32004" y="60960"/>
                  </a:lnTo>
                  <a:lnTo>
                    <a:pt x="32004" y="5791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8977" y="2076450"/>
              <a:ext cx="608075" cy="12344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14966" y="1894046"/>
              <a:ext cx="781685" cy="210820"/>
            </a:xfrm>
            <a:custGeom>
              <a:avLst/>
              <a:gdLst/>
              <a:ahLst/>
              <a:cxnLst/>
              <a:rect l="l" t="t" r="r" b="b"/>
              <a:pathLst>
                <a:path w="781685" h="210819">
                  <a:moveTo>
                    <a:pt x="683344" y="16287"/>
                  </a:moveTo>
                  <a:lnTo>
                    <a:pt x="406074" y="16287"/>
                  </a:lnTo>
                  <a:lnTo>
                    <a:pt x="425529" y="6858"/>
                  </a:lnTo>
                  <a:lnTo>
                    <a:pt x="451985" y="1428"/>
                  </a:lnTo>
                  <a:lnTo>
                    <a:pt x="482155" y="0"/>
                  </a:lnTo>
                  <a:lnTo>
                    <a:pt x="512754" y="2571"/>
                  </a:lnTo>
                  <a:lnTo>
                    <a:pt x="527613" y="6572"/>
                  </a:lnTo>
                  <a:lnTo>
                    <a:pt x="534185" y="8786"/>
                  </a:lnTo>
                  <a:lnTo>
                    <a:pt x="540186" y="11715"/>
                  </a:lnTo>
                  <a:lnTo>
                    <a:pt x="675298" y="11715"/>
                  </a:lnTo>
                  <a:lnTo>
                    <a:pt x="682871" y="15906"/>
                  </a:lnTo>
                  <a:lnTo>
                    <a:pt x="683344" y="16287"/>
                  </a:lnTo>
                  <a:close/>
                </a:path>
                <a:path w="781685" h="210819">
                  <a:moveTo>
                    <a:pt x="675298" y="11715"/>
                  </a:moveTo>
                  <a:lnTo>
                    <a:pt x="540186" y="11715"/>
                  </a:lnTo>
                  <a:lnTo>
                    <a:pt x="567189" y="3714"/>
                  </a:lnTo>
                  <a:lnTo>
                    <a:pt x="599622" y="285"/>
                  </a:lnTo>
                  <a:lnTo>
                    <a:pt x="633198" y="1428"/>
                  </a:lnTo>
                  <a:lnTo>
                    <a:pt x="663630" y="7143"/>
                  </a:lnTo>
                  <a:lnTo>
                    <a:pt x="674179" y="11096"/>
                  </a:lnTo>
                  <a:lnTo>
                    <a:pt x="675298" y="11715"/>
                  </a:lnTo>
                  <a:close/>
                </a:path>
                <a:path w="781685" h="210819">
                  <a:moveTo>
                    <a:pt x="691664" y="23907"/>
                  </a:moveTo>
                  <a:lnTo>
                    <a:pt x="253674" y="23907"/>
                  </a:lnTo>
                  <a:lnTo>
                    <a:pt x="277772" y="13406"/>
                  </a:lnTo>
                  <a:lnTo>
                    <a:pt x="310443" y="7334"/>
                  </a:lnTo>
                  <a:lnTo>
                    <a:pt x="347114" y="6119"/>
                  </a:lnTo>
                  <a:lnTo>
                    <a:pt x="383214" y="10191"/>
                  </a:lnTo>
                  <a:lnTo>
                    <a:pt x="392358" y="11715"/>
                  </a:lnTo>
                  <a:lnTo>
                    <a:pt x="399978" y="13239"/>
                  </a:lnTo>
                  <a:lnTo>
                    <a:pt x="406074" y="16287"/>
                  </a:lnTo>
                  <a:lnTo>
                    <a:pt x="683344" y="16287"/>
                  </a:lnTo>
                  <a:lnTo>
                    <a:pt x="689562" y="21288"/>
                  </a:lnTo>
                  <a:lnTo>
                    <a:pt x="691664" y="23907"/>
                  </a:lnTo>
                  <a:close/>
                </a:path>
                <a:path w="781685" h="210819">
                  <a:moveTo>
                    <a:pt x="245792" y="197905"/>
                  </a:moveTo>
                  <a:lnTo>
                    <a:pt x="192143" y="196691"/>
                  </a:lnTo>
                  <a:lnTo>
                    <a:pt x="143351" y="188333"/>
                  </a:lnTo>
                  <a:lnTo>
                    <a:pt x="105846" y="173259"/>
                  </a:lnTo>
                  <a:lnTo>
                    <a:pt x="104322" y="171735"/>
                  </a:lnTo>
                  <a:lnTo>
                    <a:pt x="73390" y="171354"/>
                  </a:lnTo>
                  <a:lnTo>
                    <a:pt x="46601" y="166401"/>
                  </a:lnTo>
                  <a:lnTo>
                    <a:pt x="26955" y="158019"/>
                  </a:lnTo>
                  <a:lnTo>
                    <a:pt x="17454" y="147351"/>
                  </a:lnTo>
                  <a:lnTo>
                    <a:pt x="17145" y="140779"/>
                  </a:lnTo>
                  <a:lnTo>
                    <a:pt x="20693" y="134778"/>
                  </a:lnTo>
                  <a:lnTo>
                    <a:pt x="27955" y="129349"/>
                  </a:lnTo>
                  <a:lnTo>
                    <a:pt x="38790" y="124491"/>
                  </a:lnTo>
                  <a:lnTo>
                    <a:pt x="15192" y="116371"/>
                  </a:lnTo>
                  <a:lnTo>
                    <a:pt x="2024" y="106394"/>
                  </a:lnTo>
                  <a:lnTo>
                    <a:pt x="0" y="95559"/>
                  </a:lnTo>
                  <a:lnTo>
                    <a:pt x="9834" y="84867"/>
                  </a:lnTo>
                  <a:lnTo>
                    <a:pt x="20835" y="78843"/>
                  </a:lnTo>
                  <a:lnTo>
                    <a:pt x="34980" y="74390"/>
                  </a:lnTo>
                  <a:lnTo>
                    <a:pt x="51411" y="71366"/>
                  </a:lnTo>
                  <a:lnTo>
                    <a:pt x="69270" y="69627"/>
                  </a:lnTo>
                  <a:lnTo>
                    <a:pt x="70794" y="69627"/>
                  </a:lnTo>
                  <a:lnTo>
                    <a:pt x="73914" y="51911"/>
                  </a:lnTo>
                  <a:lnTo>
                    <a:pt x="94607" y="36480"/>
                  </a:lnTo>
                  <a:lnTo>
                    <a:pt x="129301" y="25050"/>
                  </a:lnTo>
                  <a:lnTo>
                    <a:pt x="174426" y="19335"/>
                  </a:lnTo>
                  <a:lnTo>
                    <a:pt x="194952" y="18764"/>
                  </a:lnTo>
                  <a:lnTo>
                    <a:pt x="215193" y="19335"/>
                  </a:lnTo>
                  <a:lnTo>
                    <a:pt x="234862" y="21050"/>
                  </a:lnTo>
                  <a:lnTo>
                    <a:pt x="253674" y="23907"/>
                  </a:lnTo>
                  <a:lnTo>
                    <a:pt x="691664" y="23907"/>
                  </a:lnTo>
                  <a:lnTo>
                    <a:pt x="694110" y="26955"/>
                  </a:lnTo>
                  <a:lnTo>
                    <a:pt x="727733" y="32980"/>
                  </a:lnTo>
                  <a:lnTo>
                    <a:pt x="751641" y="43148"/>
                  </a:lnTo>
                  <a:lnTo>
                    <a:pt x="763547" y="55887"/>
                  </a:lnTo>
                  <a:lnTo>
                    <a:pt x="761166" y="69627"/>
                  </a:lnTo>
                  <a:lnTo>
                    <a:pt x="756594" y="74199"/>
                  </a:lnTo>
                  <a:lnTo>
                    <a:pt x="778097" y="90416"/>
                  </a:lnTo>
                  <a:lnTo>
                    <a:pt x="733734" y="138207"/>
                  </a:lnTo>
                  <a:lnTo>
                    <a:pt x="692157" y="145923"/>
                  </a:lnTo>
                  <a:lnTo>
                    <a:pt x="677346" y="147351"/>
                  </a:lnTo>
                  <a:lnTo>
                    <a:pt x="668178" y="161663"/>
                  </a:lnTo>
                  <a:lnTo>
                    <a:pt x="645152" y="173831"/>
                  </a:lnTo>
                  <a:lnTo>
                    <a:pt x="623194" y="179355"/>
                  </a:lnTo>
                  <a:lnTo>
                    <a:pt x="517326" y="179355"/>
                  </a:lnTo>
                  <a:lnTo>
                    <a:pt x="498790" y="191547"/>
                  </a:lnTo>
                  <a:lnTo>
                    <a:pt x="297870" y="191547"/>
                  </a:lnTo>
                  <a:lnTo>
                    <a:pt x="245792" y="197905"/>
                  </a:lnTo>
                  <a:close/>
                </a:path>
                <a:path w="781685" h="210819">
                  <a:moveTo>
                    <a:pt x="570666" y="185451"/>
                  </a:moveTo>
                  <a:lnTo>
                    <a:pt x="556760" y="184284"/>
                  </a:lnTo>
                  <a:lnTo>
                    <a:pt x="542853" y="182975"/>
                  </a:lnTo>
                  <a:lnTo>
                    <a:pt x="529518" y="181379"/>
                  </a:lnTo>
                  <a:lnTo>
                    <a:pt x="517326" y="179355"/>
                  </a:lnTo>
                  <a:lnTo>
                    <a:pt x="623194" y="179355"/>
                  </a:lnTo>
                  <a:lnTo>
                    <a:pt x="611552" y="182284"/>
                  </a:lnTo>
                  <a:lnTo>
                    <a:pt x="570666" y="185451"/>
                  </a:lnTo>
                  <a:close/>
                </a:path>
                <a:path w="781685" h="210819">
                  <a:moveTo>
                    <a:pt x="412956" y="210216"/>
                  </a:moveTo>
                  <a:lnTo>
                    <a:pt x="364926" y="208311"/>
                  </a:lnTo>
                  <a:lnTo>
                    <a:pt x="327398" y="201644"/>
                  </a:lnTo>
                  <a:lnTo>
                    <a:pt x="297870" y="191547"/>
                  </a:lnTo>
                  <a:lnTo>
                    <a:pt x="498790" y="191547"/>
                  </a:lnTo>
                  <a:lnTo>
                    <a:pt x="494157" y="194595"/>
                  </a:lnTo>
                  <a:lnTo>
                    <a:pt x="457700" y="205263"/>
                  </a:lnTo>
                  <a:lnTo>
                    <a:pt x="412956" y="2102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1585" y="2102357"/>
              <a:ext cx="80772" cy="746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214966" y="1894046"/>
              <a:ext cx="781685" cy="210820"/>
            </a:xfrm>
            <a:custGeom>
              <a:avLst/>
              <a:gdLst/>
              <a:ahLst/>
              <a:cxnLst/>
              <a:rect l="l" t="t" r="r" b="b"/>
              <a:pathLst>
                <a:path w="781685" h="210819">
                  <a:moveTo>
                    <a:pt x="70794" y="69627"/>
                  </a:moveTo>
                  <a:lnTo>
                    <a:pt x="94607" y="36480"/>
                  </a:lnTo>
                  <a:lnTo>
                    <a:pt x="174426" y="19335"/>
                  </a:lnTo>
                  <a:lnTo>
                    <a:pt x="194952" y="18764"/>
                  </a:lnTo>
                  <a:lnTo>
                    <a:pt x="215193" y="19335"/>
                  </a:lnTo>
                  <a:lnTo>
                    <a:pt x="234862" y="21050"/>
                  </a:lnTo>
                  <a:lnTo>
                    <a:pt x="253674" y="23907"/>
                  </a:lnTo>
                  <a:lnTo>
                    <a:pt x="277772" y="13406"/>
                  </a:lnTo>
                  <a:lnTo>
                    <a:pt x="310443" y="7334"/>
                  </a:lnTo>
                  <a:lnTo>
                    <a:pt x="347114" y="6119"/>
                  </a:lnTo>
                  <a:lnTo>
                    <a:pt x="383214" y="10191"/>
                  </a:lnTo>
                  <a:lnTo>
                    <a:pt x="392358" y="11715"/>
                  </a:lnTo>
                  <a:lnTo>
                    <a:pt x="399978" y="13239"/>
                  </a:lnTo>
                  <a:lnTo>
                    <a:pt x="406074" y="16287"/>
                  </a:lnTo>
                  <a:lnTo>
                    <a:pt x="425529" y="6857"/>
                  </a:lnTo>
                  <a:lnTo>
                    <a:pt x="451985" y="1428"/>
                  </a:lnTo>
                  <a:lnTo>
                    <a:pt x="482155" y="0"/>
                  </a:lnTo>
                  <a:lnTo>
                    <a:pt x="512754" y="2571"/>
                  </a:lnTo>
                  <a:lnTo>
                    <a:pt x="520469" y="4643"/>
                  </a:lnTo>
                  <a:lnTo>
                    <a:pt x="527613" y="6572"/>
                  </a:lnTo>
                  <a:lnTo>
                    <a:pt x="534185" y="8786"/>
                  </a:lnTo>
                  <a:lnTo>
                    <a:pt x="540186" y="11715"/>
                  </a:lnTo>
                  <a:lnTo>
                    <a:pt x="567189" y="3714"/>
                  </a:lnTo>
                  <a:lnTo>
                    <a:pt x="599622" y="285"/>
                  </a:lnTo>
                  <a:lnTo>
                    <a:pt x="633198" y="1428"/>
                  </a:lnTo>
                  <a:lnTo>
                    <a:pt x="663630" y="7143"/>
                  </a:lnTo>
                  <a:lnTo>
                    <a:pt x="674179" y="11096"/>
                  </a:lnTo>
                  <a:lnTo>
                    <a:pt x="682871" y="15906"/>
                  </a:lnTo>
                  <a:lnTo>
                    <a:pt x="689562" y="21288"/>
                  </a:lnTo>
                  <a:lnTo>
                    <a:pt x="694110" y="26955"/>
                  </a:lnTo>
                  <a:lnTo>
                    <a:pt x="727733" y="32980"/>
                  </a:lnTo>
                  <a:lnTo>
                    <a:pt x="751641" y="43148"/>
                  </a:lnTo>
                  <a:lnTo>
                    <a:pt x="763547" y="55887"/>
                  </a:lnTo>
                  <a:lnTo>
                    <a:pt x="761166" y="69627"/>
                  </a:lnTo>
                  <a:lnTo>
                    <a:pt x="759642" y="71151"/>
                  </a:lnTo>
                  <a:lnTo>
                    <a:pt x="758118" y="72675"/>
                  </a:lnTo>
                  <a:lnTo>
                    <a:pt x="756594" y="74199"/>
                  </a:lnTo>
                  <a:lnTo>
                    <a:pt x="778097" y="90416"/>
                  </a:lnTo>
                  <a:lnTo>
                    <a:pt x="781169" y="107918"/>
                  </a:lnTo>
                  <a:lnTo>
                    <a:pt x="733734" y="138207"/>
                  </a:lnTo>
                  <a:lnTo>
                    <a:pt x="692157" y="145922"/>
                  </a:lnTo>
                  <a:lnTo>
                    <a:pt x="677346" y="147351"/>
                  </a:lnTo>
                  <a:lnTo>
                    <a:pt x="668178" y="161663"/>
                  </a:lnTo>
                  <a:lnTo>
                    <a:pt x="645152" y="173831"/>
                  </a:lnTo>
                  <a:lnTo>
                    <a:pt x="611552" y="182284"/>
                  </a:lnTo>
                  <a:lnTo>
                    <a:pt x="570666" y="185451"/>
                  </a:lnTo>
                  <a:lnTo>
                    <a:pt x="556760" y="184284"/>
                  </a:lnTo>
                  <a:lnTo>
                    <a:pt x="542853" y="182975"/>
                  </a:lnTo>
                  <a:lnTo>
                    <a:pt x="529518" y="181379"/>
                  </a:lnTo>
                  <a:lnTo>
                    <a:pt x="517326" y="179355"/>
                  </a:lnTo>
                  <a:lnTo>
                    <a:pt x="494156" y="194595"/>
                  </a:lnTo>
                  <a:lnTo>
                    <a:pt x="457700" y="205263"/>
                  </a:lnTo>
                  <a:lnTo>
                    <a:pt x="412956" y="210216"/>
                  </a:lnTo>
                  <a:lnTo>
                    <a:pt x="364926" y="208311"/>
                  </a:lnTo>
                  <a:lnTo>
                    <a:pt x="345233" y="205478"/>
                  </a:lnTo>
                  <a:lnTo>
                    <a:pt x="327398" y="201644"/>
                  </a:lnTo>
                  <a:lnTo>
                    <a:pt x="311562" y="196953"/>
                  </a:lnTo>
                  <a:lnTo>
                    <a:pt x="297870" y="191547"/>
                  </a:lnTo>
                  <a:lnTo>
                    <a:pt x="245792" y="197905"/>
                  </a:lnTo>
                  <a:lnTo>
                    <a:pt x="192143" y="196691"/>
                  </a:lnTo>
                  <a:lnTo>
                    <a:pt x="143351" y="188333"/>
                  </a:lnTo>
                  <a:lnTo>
                    <a:pt x="105846" y="173259"/>
                  </a:lnTo>
                  <a:lnTo>
                    <a:pt x="104322" y="171735"/>
                  </a:lnTo>
                  <a:lnTo>
                    <a:pt x="73390" y="171354"/>
                  </a:lnTo>
                  <a:lnTo>
                    <a:pt x="46601" y="166401"/>
                  </a:lnTo>
                  <a:lnTo>
                    <a:pt x="26955" y="158019"/>
                  </a:lnTo>
                  <a:lnTo>
                    <a:pt x="17454" y="147351"/>
                  </a:lnTo>
                  <a:lnTo>
                    <a:pt x="17144" y="140779"/>
                  </a:lnTo>
                  <a:lnTo>
                    <a:pt x="20693" y="134778"/>
                  </a:lnTo>
                  <a:lnTo>
                    <a:pt x="27955" y="129349"/>
                  </a:lnTo>
                  <a:lnTo>
                    <a:pt x="38790" y="124491"/>
                  </a:lnTo>
                  <a:lnTo>
                    <a:pt x="15192" y="116371"/>
                  </a:lnTo>
                  <a:lnTo>
                    <a:pt x="2024" y="106394"/>
                  </a:lnTo>
                  <a:lnTo>
                    <a:pt x="0" y="95559"/>
                  </a:lnTo>
                  <a:lnTo>
                    <a:pt x="9834" y="84867"/>
                  </a:lnTo>
                  <a:lnTo>
                    <a:pt x="20835" y="78843"/>
                  </a:lnTo>
                  <a:lnTo>
                    <a:pt x="34980" y="74390"/>
                  </a:lnTo>
                  <a:lnTo>
                    <a:pt x="51411" y="71366"/>
                  </a:lnTo>
                  <a:lnTo>
                    <a:pt x="69270" y="69627"/>
                  </a:lnTo>
                  <a:lnTo>
                    <a:pt x="70794" y="69627"/>
                  </a:lnTo>
                  <a:close/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01585" y="216484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6096"/>
                  </a:moveTo>
                  <a:lnTo>
                    <a:pt x="12191" y="9144"/>
                  </a:lnTo>
                  <a:lnTo>
                    <a:pt x="9143" y="12192"/>
                  </a:lnTo>
                  <a:lnTo>
                    <a:pt x="6095" y="12192"/>
                  </a:lnTo>
                  <a:lnTo>
                    <a:pt x="3047" y="12192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6095" y="0"/>
                  </a:lnTo>
                  <a:lnTo>
                    <a:pt x="9143" y="0"/>
                  </a:lnTo>
                  <a:lnTo>
                    <a:pt x="12191" y="3048"/>
                  </a:lnTo>
                  <a:lnTo>
                    <a:pt x="12191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19873" y="2137410"/>
              <a:ext cx="24765" cy="22860"/>
            </a:xfrm>
            <a:custGeom>
              <a:avLst/>
              <a:gdLst/>
              <a:ahLst/>
              <a:cxnLst/>
              <a:rect l="l" t="t" r="r" b="b"/>
              <a:pathLst>
                <a:path w="24764" h="22860">
                  <a:moveTo>
                    <a:pt x="24384" y="12192"/>
                  </a:moveTo>
                  <a:lnTo>
                    <a:pt x="24384" y="18288"/>
                  </a:lnTo>
                  <a:lnTo>
                    <a:pt x="18288" y="22860"/>
                  </a:lnTo>
                  <a:lnTo>
                    <a:pt x="12192" y="22860"/>
                  </a:lnTo>
                  <a:lnTo>
                    <a:pt x="6096" y="22860"/>
                  </a:lnTo>
                  <a:lnTo>
                    <a:pt x="0" y="18288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8288" y="0"/>
                  </a:lnTo>
                  <a:lnTo>
                    <a:pt x="24384" y="6096"/>
                  </a:lnTo>
                  <a:lnTo>
                    <a:pt x="24384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47305" y="210235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1" y="18288"/>
                  </a:moveTo>
                  <a:lnTo>
                    <a:pt x="35051" y="27432"/>
                  </a:lnTo>
                  <a:lnTo>
                    <a:pt x="27431" y="35052"/>
                  </a:lnTo>
                  <a:lnTo>
                    <a:pt x="18287" y="35052"/>
                  </a:lnTo>
                  <a:lnTo>
                    <a:pt x="7619" y="35052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357" y="11572"/>
                  </a:lnTo>
                  <a:lnTo>
                    <a:pt x="5143" y="5715"/>
                  </a:lnTo>
                  <a:lnTo>
                    <a:pt x="10929" y="1571"/>
                  </a:lnTo>
                  <a:lnTo>
                    <a:pt x="18287" y="0"/>
                  </a:lnTo>
                  <a:lnTo>
                    <a:pt x="27431" y="0"/>
                  </a:lnTo>
                  <a:lnTo>
                    <a:pt x="35051" y="9144"/>
                  </a:lnTo>
                  <a:lnTo>
                    <a:pt x="35051" y="1828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53757" y="1904238"/>
              <a:ext cx="718185" cy="180340"/>
            </a:xfrm>
            <a:custGeom>
              <a:avLst/>
              <a:gdLst/>
              <a:ahLst/>
              <a:cxnLst/>
              <a:rect l="l" t="t" r="r" b="b"/>
              <a:pathLst>
                <a:path w="718185" h="180339">
                  <a:moveTo>
                    <a:pt x="45720" y="117348"/>
                  </a:moveTo>
                  <a:lnTo>
                    <a:pt x="34075" y="117062"/>
                  </a:lnTo>
                  <a:lnTo>
                    <a:pt x="22288" y="116205"/>
                  </a:lnTo>
                  <a:lnTo>
                    <a:pt x="10787" y="114776"/>
                  </a:lnTo>
                  <a:lnTo>
                    <a:pt x="0" y="112776"/>
                  </a:lnTo>
                </a:path>
                <a:path w="718185" h="180339">
                  <a:moveTo>
                    <a:pt x="86868" y="160020"/>
                  </a:moveTo>
                  <a:lnTo>
                    <a:pt x="80772" y="160020"/>
                  </a:lnTo>
                  <a:lnTo>
                    <a:pt x="73152" y="161544"/>
                  </a:lnTo>
                  <a:lnTo>
                    <a:pt x="67056" y="161544"/>
                  </a:lnTo>
                </a:path>
                <a:path w="718185" h="180339">
                  <a:moveTo>
                    <a:pt x="259080" y="179832"/>
                  </a:moveTo>
                  <a:lnTo>
                    <a:pt x="254508" y="176784"/>
                  </a:lnTo>
                  <a:lnTo>
                    <a:pt x="249936" y="173736"/>
                  </a:lnTo>
                  <a:lnTo>
                    <a:pt x="246888" y="170688"/>
                  </a:lnTo>
                </a:path>
                <a:path w="718185" h="180339">
                  <a:moveTo>
                    <a:pt x="483107" y="158496"/>
                  </a:moveTo>
                  <a:lnTo>
                    <a:pt x="481583" y="161544"/>
                  </a:lnTo>
                  <a:lnTo>
                    <a:pt x="480059" y="164592"/>
                  </a:lnTo>
                  <a:lnTo>
                    <a:pt x="478535" y="167640"/>
                  </a:lnTo>
                </a:path>
                <a:path w="718185" h="180339">
                  <a:moveTo>
                    <a:pt x="579120" y="100584"/>
                  </a:moveTo>
                  <a:lnTo>
                    <a:pt x="603813" y="107132"/>
                  </a:lnTo>
                  <a:lnTo>
                    <a:pt x="622363" y="115252"/>
                  </a:lnTo>
                  <a:lnTo>
                    <a:pt x="633769" y="124801"/>
                  </a:lnTo>
                  <a:lnTo>
                    <a:pt x="637032" y="135636"/>
                  </a:lnTo>
                </a:path>
                <a:path w="718185" h="180339">
                  <a:moveTo>
                    <a:pt x="717803" y="64008"/>
                  </a:moveTo>
                  <a:lnTo>
                    <a:pt x="712684" y="67437"/>
                  </a:lnTo>
                  <a:lnTo>
                    <a:pt x="706564" y="70866"/>
                  </a:lnTo>
                  <a:lnTo>
                    <a:pt x="699587" y="74295"/>
                  </a:lnTo>
                  <a:lnTo>
                    <a:pt x="691895" y="77724"/>
                  </a:lnTo>
                </a:path>
                <a:path w="718185" h="180339">
                  <a:moveTo>
                    <a:pt x="655320" y="15240"/>
                  </a:moveTo>
                  <a:lnTo>
                    <a:pt x="655320" y="18288"/>
                  </a:lnTo>
                  <a:lnTo>
                    <a:pt x="656844" y="19812"/>
                  </a:lnTo>
                  <a:lnTo>
                    <a:pt x="656844" y="21336"/>
                  </a:lnTo>
                </a:path>
                <a:path w="718185" h="180339">
                  <a:moveTo>
                    <a:pt x="487680" y="7620"/>
                  </a:moveTo>
                  <a:lnTo>
                    <a:pt x="490728" y="6096"/>
                  </a:lnTo>
                  <a:lnTo>
                    <a:pt x="495300" y="3048"/>
                  </a:lnTo>
                  <a:lnTo>
                    <a:pt x="501396" y="0"/>
                  </a:lnTo>
                </a:path>
                <a:path w="718185" h="180339">
                  <a:moveTo>
                    <a:pt x="361187" y="12192"/>
                  </a:moveTo>
                  <a:lnTo>
                    <a:pt x="362711" y="9144"/>
                  </a:lnTo>
                  <a:lnTo>
                    <a:pt x="365759" y="7620"/>
                  </a:lnTo>
                  <a:lnTo>
                    <a:pt x="368807" y="4572"/>
                  </a:lnTo>
                </a:path>
                <a:path w="718185" h="180339">
                  <a:moveTo>
                    <a:pt x="214884" y="13716"/>
                  </a:moveTo>
                  <a:lnTo>
                    <a:pt x="222503" y="16764"/>
                  </a:lnTo>
                  <a:lnTo>
                    <a:pt x="231648" y="18288"/>
                  </a:lnTo>
                  <a:lnTo>
                    <a:pt x="237744" y="21336"/>
                  </a:lnTo>
                </a:path>
                <a:path w="718185" h="180339">
                  <a:moveTo>
                    <a:pt x="35052" y="65532"/>
                  </a:moveTo>
                  <a:lnTo>
                    <a:pt x="33528" y="64008"/>
                  </a:lnTo>
                  <a:lnTo>
                    <a:pt x="32004" y="60960"/>
                  </a:lnTo>
                  <a:lnTo>
                    <a:pt x="32004" y="594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56896" y="1931146"/>
            <a:ext cx="4381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BF0000"/>
                </a:solidFill>
                <a:latin typeface="Calibri"/>
                <a:cs typeface="Calibri"/>
              </a:rPr>
              <a:t>SGeoloecdtjAobpp!les</a:t>
            </a:r>
            <a:endParaRPr sz="6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80049" y="1511046"/>
            <a:ext cx="1143000" cy="114757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6113" y="8382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4"/>
                </a:lnTo>
                <a:lnTo>
                  <a:pt x="6082284" y="3415284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-12699" y="3459663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13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21" y="449580"/>
            <a:ext cx="1463570" cy="9845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241" y="329184"/>
            <a:ext cx="423672" cy="145846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4518" y="148145"/>
            <a:ext cx="889000" cy="319405"/>
            <a:chOff x="324518" y="148145"/>
            <a:chExt cx="889000" cy="319405"/>
          </a:xfrm>
        </p:grpSpPr>
        <p:sp>
          <p:nvSpPr>
            <p:cNvPr id="5" name="object 5"/>
            <p:cNvSpPr/>
            <p:nvPr/>
          </p:nvSpPr>
          <p:spPr>
            <a:xfrm>
              <a:off x="327058" y="150685"/>
              <a:ext cx="883919" cy="234315"/>
            </a:xfrm>
            <a:custGeom>
              <a:avLst/>
              <a:gdLst/>
              <a:ahLst/>
              <a:cxnLst/>
              <a:rect l="l" t="t" r="r" b="b"/>
              <a:pathLst>
                <a:path w="883919" h="234315">
                  <a:moveTo>
                    <a:pt x="760085" y="12382"/>
                  </a:moveTo>
                  <a:lnTo>
                    <a:pt x="610219" y="12382"/>
                  </a:lnTo>
                  <a:lnTo>
                    <a:pt x="641770" y="3548"/>
                  </a:lnTo>
                  <a:lnTo>
                    <a:pt x="678608" y="0"/>
                  </a:lnTo>
                  <a:lnTo>
                    <a:pt x="716303" y="1881"/>
                  </a:lnTo>
                  <a:lnTo>
                    <a:pt x="750427" y="9334"/>
                  </a:lnTo>
                  <a:lnTo>
                    <a:pt x="760085" y="12382"/>
                  </a:lnTo>
                  <a:close/>
                </a:path>
                <a:path w="883919" h="234315">
                  <a:moveTo>
                    <a:pt x="773408" y="18478"/>
                  </a:moveTo>
                  <a:lnTo>
                    <a:pt x="459343" y="18478"/>
                  </a:lnTo>
                  <a:lnTo>
                    <a:pt x="481584" y="7953"/>
                  </a:lnTo>
                  <a:lnTo>
                    <a:pt x="511540" y="1714"/>
                  </a:lnTo>
                  <a:lnTo>
                    <a:pt x="545496" y="47"/>
                  </a:lnTo>
                  <a:lnTo>
                    <a:pt x="579739" y="3238"/>
                  </a:lnTo>
                  <a:lnTo>
                    <a:pt x="588573" y="5524"/>
                  </a:lnTo>
                  <a:lnTo>
                    <a:pt x="596693" y="7810"/>
                  </a:lnTo>
                  <a:lnTo>
                    <a:pt x="603956" y="10096"/>
                  </a:lnTo>
                  <a:lnTo>
                    <a:pt x="610219" y="12382"/>
                  </a:lnTo>
                  <a:lnTo>
                    <a:pt x="760085" y="12382"/>
                  </a:lnTo>
                  <a:lnTo>
                    <a:pt x="762952" y="13287"/>
                  </a:lnTo>
                  <a:lnTo>
                    <a:pt x="772906" y="18097"/>
                  </a:lnTo>
                  <a:lnTo>
                    <a:pt x="773408" y="18478"/>
                  </a:lnTo>
                  <a:close/>
                </a:path>
                <a:path w="883919" h="234315">
                  <a:moveTo>
                    <a:pt x="782892" y="27622"/>
                  </a:moveTo>
                  <a:lnTo>
                    <a:pt x="287131" y="27622"/>
                  </a:lnTo>
                  <a:lnTo>
                    <a:pt x="314301" y="15359"/>
                  </a:lnTo>
                  <a:lnTo>
                    <a:pt x="351329" y="8382"/>
                  </a:lnTo>
                  <a:lnTo>
                    <a:pt x="393215" y="6834"/>
                  </a:lnTo>
                  <a:lnTo>
                    <a:pt x="434959" y="10858"/>
                  </a:lnTo>
                  <a:lnTo>
                    <a:pt x="441555" y="12263"/>
                  </a:lnTo>
                  <a:lnTo>
                    <a:pt x="447722" y="14097"/>
                  </a:lnTo>
                  <a:lnTo>
                    <a:pt x="453604" y="16216"/>
                  </a:lnTo>
                  <a:lnTo>
                    <a:pt x="459343" y="18478"/>
                  </a:lnTo>
                  <a:lnTo>
                    <a:pt x="773408" y="18478"/>
                  </a:lnTo>
                  <a:lnTo>
                    <a:pt x="780002" y="23479"/>
                  </a:lnTo>
                  <a:lnTo>
                    <a:pt x="782892" y="27622"/>
                  </a:lnTo>
                  <a:close/>
                </a:path>
                <a:path w="883919" h="234315">
                  <a:moveTo>
                    <a:pt x="278320" y="219860"/>
                  </a:moveTo>
                  <a:lnTo>
                    <a:pt x="217789" y="218694"/>
                  </a:lnTo>
                  <a:lnTo>
                    <a:pt x="162972" y="209240"/>
                  </a:lnTo>
                  <a:lnTo>
                    <a:pt x="121015" y="192214"/>
                  </a:lnTo>
                  <a:lnTo>
                    <a:pt x="119491" y="192214"/>
                  </a:lnTo>
                  <a:lnTo>
                    <a:pt x="53387" y="185166"/>
                  </a:lnTo>
                  <a:lnTo>
                    <a:pt x="20431" y="163258"/>
                  </a:lnTo>
                  <a:lnTo>
                    <a:pt x="20145" y="156424"/>
                  </a:lnTo>
                  <a:lnTo>
                    <a:pt x="23860" y="149733"/>
                  </a:lnTo>
                  <a:lnTo>
                    <a:pt x="31575" y="143327"/>
                  </a:lnTo>
                  <a:lnTo>
                    <a:pt x="43291" y="137350"/>
                  </a:lnTo>
                  <a:lnTo>
                    <a:pt x="16859" y="128730"/>
                  </a:lnTo>
                  <a:lnTo>
                    <a:pt x="2143" y="117538"/>
                  </a:lnTo>
                  <a:lnTo>
                    <a:pt x="0" y="105203"/>
                  </a:lnTo>
                  <a:lnTo>
                    <a:pt x="11287" y="93154"/>
                  </a:lnTo>
                  <a:lnTo>
                    <a:pt x="24360" y="87772"/>
                  </a:lnTo>
                  <a:lnTo>
                    <a:pt x="40433" y="83248"/>
                  </a:lnTo>
                  <a:lnTo>
                    <a:pt x="59078" y="79867"/>
                  </a:lnTo>
                  <a:lnTo>
                    <a:pt x="79867" y="77914"/>
                  </a:lnTo>
                  <a:lnTo>
                    <a:pt x="83224" y="57959"/>
                  </a:lnTo>
                  <a:lnTo>
                    <a:pt x="106727" y="40576"/>
                  </a:lnTo>
                  <a:lnTo>
                    <a:pt x="146518" y="27765"/>
                  </a:lnTo>
                  <a:lnTo>
                    <a:pt x="198739" y="21526"/>
                  </a:lnTo>
                  <a:lnTo>
                    <a:pt x="221551" y="20978"/>
                  </a:lnTo>
                  <a:lnTo>
                    <a:pt x="244078" y="21717"/>
                  </a:lnTo>
                  <a:lnTo>
                    <a:pt x="266033" y="23883"/>
                  </a:lnTo>
                  <a:lnTo>
                    <a:pt x="287131" y="27622"/>
                  </a:lnTo>
                  <a:lnTo>
                    <a:pt x="782892" y="27622"/>
                  </a:lnTo>
                  <a:lnTo>
                    <a:pt x="783955" y="29146"/>
                  </a:lnTo>
                  <a:lnTo>
                    <a:pt x="822674" y="36337"/>
                  </a:lnTo>
                  <a:lnTo>
                    <a:pt x="850249" y="47815"/>
                  </a:lnTo>
                  <a:lnTo>
                    <a:pt x="864108" y="62150"/>
                  </a:lnTo>
                  <a:lnTo>
                    <a:pt x="861679" y="77914"/>
                  </a:lnTo>
                  <a:lnTo>
                    <a:pt x="858631" y="80962"/>
                  </a:lnTo>
                  <a:lnTo>
                    <a:pt x="855583" y="82486"/>
                  </a:lnTo>
                  <a:lnTo>
                    <a:pt x="880062" y="100726"/>
                  </a:lnTo>
                  <a:lnTo>
                    <a:pt x="866727" y="137779"/>
                  </a:lnTo>
                  <a:lnTo>
                    <a:pt x="831199" y="152590"/>
                  </a:lnTo>
                  <a:lnTo>
                    <a:pt x="782764" y="161805"/>
                  </a:lnTo>
                  <a:lnTo>
                    <a:pt x="765667" y="163258"/>
                  </a:lnTo>
                  <a:lnTo>
                    <a:pt x="756308" y="179570"/>
                  </a:lnTo>
                  <a:lnTo>
                    <a:pt x="730805" y="193167"/>
                  </a:lnTo>
                  <a:lnTo>
                    <a:pt x="709929" y="198310"/>
                  </a:lnTo>
                  <a:lnTo>
                    <a:pt x="584311" y="198310"/>
                  </a:lnTo>
                  <a:lnTo>
                    <a:pt x="564892" y="212026"/>
                  </a:lnTo>
                  <a:lnTo>
                    <a:pt x="337423" y="212026"/>
                  </a:lnTo>
                  <a:lnTo>
                    <a:pt x="278320" y="219860"/>
                  </a:lnTo>
                  <a:close/>
                </a:path>
                <a:path w="883919" h="234315">
                  <a:moveTo>
                    <a:pt x="646795" y="205930"/>
                  </a:moveTo>
                  <a:lnTo>
                    <a:pt x="629959" y="205382"/>
                  </a:lnTo>
                  <a:lnTo>
                    <a:pt x="613838" y="203835"/>
                  </a:lnTo>
                  <a:lnTo>
                    <a:pt x="598574" y="201429"/>
                  </a:lnTo>
                  <a:lnTo>
                    <a:pt x="584311" y="198310"/>
                  </a:lnTo>
                  <a:lnTo>
                    <a:pt x="709929" y="198310"/>
                  </a:lnTo>
                  <a:lnTo>
                    <a:pt x="693015" y="202477"/>
                  </a:lnTo>
                  <a:lnTo>
                    <a:pt x="646795" y="205930"/>
                  </a:lnTo>
                  <a:close/>
                </a:path>
                <a:path w="883919" h="234315">
                  <a:moveTo>
                    <a:pt x="466867" y="234315"/>
                  </a:moveTo>
                  <a:lnTo>
                    <a:pt x="412099" y="231838"/>
                  </a:lnTo>
                  <a:lnTo>
                    <a:pt x="370189" y="224218"/>
                  </a:lnTo>
                  <a:lnTo>
                    <a:pt x="337423" y="212026"/>
                  </a:lnTo>
                  <a:lnTo>
                    <a:pt x="564892" y="212026"/>
                  </a:lnTo>
                  <a:lnTo>
                    <a:pt x="558688" y="216408"/>
                  </a:lnTo>
                  <a:lnTo>
                    <a:pt x="517636" y="228790"/>
                  </a:lnTo>
                  <a:lnTo>
                    <a:pt x="466867" y="23431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89" y="382524"/>
              <a:ext cx="91440" cy="82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058" y="150685"/>
              <a:ext cx="883919" cy="234315"/>
            </a:xfrm>
            <a:custGeom>
              <a:avLst/>
              <a:gdLst/>
              <a:ahLst/>
              <a:cxnLst/>
              <a:rect l="l" t="t" r="r" b="b"/>
              <a:pathLst>
                <a:path w="883919" h="234315">
                  <a:moveTo>
                    <a:pt x="79867" y="77914"/>
                  </a:moveTo>
                  <a:lnTo>
                    <a:pt x="106727" y="40576"/>
                  </a:lnTo>
                  <a:lnTo>
                    <a:pt x="146518" y="27765"/>
                  </a:lnTo>
                  <a:lnTo>
                    <a:pt x="198739" y="21526"/>
                  </a:lnTo>
                  <a:lnTo>
                    <a:pt x="221551" y="20978"/>
                  </a:lnTo>
                  <a:lnTo>
                    <a:pt x="244078" y="21716"/>
                  </a:lnTo>
                  <a:lnTo>
                    <a:pt x="266033" y="23883"/>
                  </a:lnTo>
                  <a:lnTo>
                    <a:pt x="287131" y="27622"/>
                  </a:lnTo>
                  <a:lnTo>
                    <a:pt x="314301" y="15359"/>
                  </a:lnTo>
                  <a:lnTo>
                    <a:pt x="351329" y="8381"/>
                  </a:lnTo>
                  <a:lnTo>
                    <a:pt x="393215" y="6834"/>
                  </a:lnTo>
                  <a:lnTo>
                    <a:pt x="434959" y="10858"/>
                  </a:lnTo>
                  <a:lnTo>
                    <a:pt x="441555" y="12263"/>
                  </a:lnTo>
                  <a:lnTo>
                    <a:pt x="447722" y="14096"/>
                  </a:lnTo>
                  <a:lnTo>
                    <a:pt x="453604" y="16216"/>
                  </a:lnTo>
                  <a:lnTo>
                    <a:pt x="459343" y="18478"/>
                  </a:lnTo>
                  <a:lnTo>
                    <a:pt x="481584" y="7953"/>
                  </a:lnTo>
                  <a:lnTo>
                    <a:pt x="511540" y="1714"/>
                  </a:lnTo>
                  <a:lnTo>
                    <a:pt x="545496" y="47"/>
                  </a:lnTo>
                  <a:lnTo>
                    <a:pt x="579739" y="3238"/>
                  </a:lnTo>
                  <a:lnTo>
                    <a:pt x="588573" y="5524"/>
                  </a:lnTo>
                  <a:lnTo>
                    <a:pt x="596693" y="7810"/>
                  </a:lnTo>
                  <a:lnTo>
                    <a:pt x="603956" y="10096"/>
                  </a:lnTo>
                  <a:lnTo>
                    <a:pt x="610219" y="12382"/>
                  </a:lnTo>
                  <a:lnTo>
                    <a:pt x="641770" y="3548"/>
                  </a:lnTo>
                  <a:lnTo>
                    <a:pt x="678608" y="0"/>
                  </a:lnTo>
                  <a:lnTo>
                    <a:pt x="716303" y="1881"/>
                  </a:lnTo>
                  <a:lnTo>
                    <a:pt x="750427" y="9334"/>
                  </a:lnTo>
                  <a:lnTo>
                    <a:pt x="762952" y="13287"/>
                  </a:lnTo>
                  <a:lnTo>
                    <a:pt x="772906" y="18097"/>
                  </a:lnTo>
                  <a:lnTo>
                    <a:pt x="780002" y="23479"/>
                  </a:lnTo>
                  <a:lnTo>
                    <a:pt x="783955" y="29146"/>
                  </a:lnTo>
                  <a:lnTo>
                    <a:pt x="822674" y="36337"/>
                  </a:lnTo>
                  <a:lnTo>
                    <a:pt x="850249" y="47815"/>
                  </a:lnTo>
                  <a:lnTo>
                    <a:pt x="864108" y="62150"/>
                  </a:lnTo>
                  <a:lnTo>
                    <a:pt x="861679" y="77914"/>
                  </a:lnTo>
                  <a:lnTo>
                    <a:pt x="860155" y="79438"/>
                  </a:lnTo>
                  <a:lnTo>
                    <a:pt x="858631" y="80962"/>
                  </a:lnTo>
                  <a:lnTo>
                    <a:pt x="855583" y="82486"/>
                  </a:lnTo>
                  <a:lnTo>
                    <a:pt x="880062" y="100726"/>
                  </a:lnTo>
                  <a:lnTo>
                    <a:pt x="883396" y="119824"/>
                  </a:lnTo>
                  <a:lnTo>
                    <a:pt x="831199" y="152590"/>
                  </a:lnTo>
                  <a:lnTo>
                    <a:pt x="782764" y="161805"/>
                  </a:lnTo>
                  <a:lnTo>
                    <a:pt x="765667" y="163258"/>
                  </a:lnTo>
                  <a:lnTo>
                    <a:pt x="756308" y="179570"/>
                  </a:lnTo>
                  <a:lnTo>
                    <a:pt x="730805" y="193166"/>
                  </a:lnTo>
                  <a:lnTo>
                    <a:pt x="693015" y="202477"/>
                  </a:lnTo>
                  <a:lnTo>
                    <a:pt x="646795" y="205930"/>
                  </a:lnTo>
                  <a:lnTo>
                    <a:pt x="629959" y="205382"/>
                  </a:lnTo>
                  <a:lnTo>
                    <a:pt x="613838" y="203834"/>
                  </a:lnTo>
                  <a:lnTo>
                    <a:pt x="598574" y="201429"/>
                  </a:lnTo>
                  <a:lnTo>
                    <a:pt x="584311" y="198310"/>
                  </a:lnTo>
                  <a:lnTo>
                    <a:pt x="558688" y="216408"/>
                  </a:lnTo>
                  <a:lnTo>
                    <a:pt x="517636" y="228790"/>
                  </a:lnTo>
                  <a:lnTo>
                    <a:pt x="466867" y="234315"/>
                  </a:lnTo>
                  <a:lnTo>
                    <a:pt x="412099" y="231838"/>
                  </a:lnTo>
                  <a:lnTo>
                    <a:pt x="390144" y="228742"/>
                  </a:lnTo>
                  <a:lnTo>
                    <a:pt x="370189" y="224218"/>
                  </a:lnTo>
                  <a:lnTo>
                    <a:pt x="352520" y="218551"/>
                  </a:lnTo>
                  <a:lnTo>
                    <a:pt x="337423" y="212026"/>
                  </a:lnTo>
                  <a:lnTo>
                    <a:pt x="278320" y="219860"/>
                  </a:lnTo>
                  <a:lnTo>
                    <a:pt x="217789" y="218693"/>
                  </a:lnTo>
                  <a:lnTo>
                    <a:pt x="162972" y="209240"/>
                  </a:lnTo>
                  <a:lnTo>
                    <a:pt x="121015" y="192214"/>
                  </a:lnTo>
                  <a:lnTo>
                    <a:pt x="119491" y="192214"/>
                  </a:lnTo>
                  <a:lnTo>
                    <a:pt x="84081" y="190904"/>
                  </a:lnTo>
                  <a:lnTo>
                    <a:pt x="53387" y="185165"/>
                  </a:lnTo>
                  <a:lnTo>
                    <a:pt x="30980" y="175712"/>
                  </a:lnTo>
                  <a:lnTo>
                    <a:pt x="20431" y="163258"/>
                  </a:lnTo>
                  <a:lnTo>
                    <a:pt x="20145" y="156424"/>
                  </a:lnTo>
                  <a:lnTo>
                    <a:pt x="23860" y="149732"/>
                  </a:lnTo>
                  <a:lnTo>
                    <a:pt x="31575" y="143327"/>
                  </a:lnTo>
                  <a:lnTo>
                    <a:pt x="43291" y="137350"/>
                  </a:lnTo>
                  <a:lnTo>
                    <a:pt x="16859" y="128730"/>
                  </a:lnTo>
                  <a:lnTo>
                    <a:pt x="2143" y="117538"/>
                  </a:lnTo>
                  <a:lnTo>
                    <a:pt x="0" y="105203"/>
                  </a:lnTo>
                  <a:lnTo>
                    <a:pt x="11287" y="93154"/>
                  </a:lnTo>
                  <a:lnTo>
                    <a:pt x="24360" y="87772"/>
                  </a:lnTo>
                  <a:lnTo>
                    <a:pt x="40433" y="83248"/>
                  </a:lnTo>
                  <a:lnTo>
                    <a:pt x="59078" y="79867"/>
                  </a:lnTo>
                  <a:lnTo>
                    <a:pt x="79867" y="7791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7989" y="451104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13715" y="7620"/>
                  </a:moveTo>
                  <a:lnTo>
                    <a:pt x="13715" y="10668"/>
                  </a:lnTo>
                  <a:lnTo>
                    <a:pt x="10667" y="13716"/>
                  </a:lnTo>
                  <a:lnTo>
                    <a:pt x="7619" y="13716"/>
                  </a:lnTo>
                  <a:lnTo>
                    <a:pt x="3047" y="13716"/>
                  </a:lnTo>
                  <a:lnTo>
                    <a:pt x="0" y="10668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3047" y="0"/>
                  </a:lnTo>
                  <a:lnTo>
                    <a:pt x="7619" y="0"/>
                  </a:lnTo>
                  <a:lnTo>
                    <a:pt x="10667" y="0"/>
                  </a:lnTo>
                  <a:lnTo>
                    <a:pt x="13715" y="3048"/>
                  </a:lnTo>
                  <a:lnTo>
                    <a:pt x="13715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9325" y="42214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4">
                  <a:moveTo>
                    <a:pt x="25908" y="12191"/>
                  </a:moveTo>
                  <a:lnTo>
                    <a:pt x="25908" y="19811"/>
                  </a:lnTo>
                  <a:lnTo>
                    <a:pt x="19812" y="25907"/>
                  </a:lnTo>
                  <a:lnTo>
                    <a:pt x="13716" y="25907"/>
                  </a:lnTo>
                  <a:lnTo>
                    <a:pt x="6096" y="25907"/>
                  </a:lnTo>
                  <a:lnTo>
                    <a:pt x="0" y="19811"/>
                  </a:lnTo>
                  <a:lnTo>
                    <a:pt x="0" y="12191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9812" y="0"/>
                  </a:lnTo>
                  <a:lnTo>
                    <a:pt x="25908" y="4571"/>
                  </a:lnTo>
                  <a:lnTo>
                    <a:pt x="25908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329" y="382524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4">
                  <a:moveTo>
                    <a:pt x="38100" y="19812"/>
                  </a:moveTo>
                  <a:lnTo>
                    <a:pt x="36504" y="27408"/>
                  </a:lnTo>
                  <a:lnTo>
                    <a:pt x="32194" y="33718"/>
                  </a:lnTo>
                  <a:lnTo>
                    <a:pt x="25884" y="38028"/>
                  </a:lnTo>
                  <a:lnTo>
                    <a:pt x="18288" y="39624"/>
                  </a:lnTo>
                  <a:lnTo>
                    <a:pt x="10929" y="38028"/>
                  </a:lnTo>
                  <a:lnTo>
                    <a:pt x="5143" y="33718"/>
                  </a:lnTo>
                  <a:lnTo>
                    <a:pt x="1357" y="27408"/>
                  </a:lnTo>
                  <a:lnTo>
                    <a:pt x="0" y="19812"/>
                  </a:lnTo>
                  <a:lnTo>
                    <a:pt x="1357" y="12215"/>
                  </a:lnTo>
                  <a:lnTo>
                    <a:pt x="5143" y="5905"/>
                  </a:lnTo>
                  <a:lnTo>
                    <a:pt x="10929" y="1595"/>
                  </a:lnTo>
                  <a:lnTo>
                    <a:pt x="18288" y="0"/>
                  </a:lnTo>
                  <a:lnTo>
                    <a:pt x="25884" y="1595"/>
                  </a:lnTo>
                  <a:lnTo>
                    <a:pt x="32194" y="5905"/>
                  </a:lnTo>
                  <a:lnTo>
                    <a:pt x="36504" y="12215"/>
                  </a:lnTo>
                  <a:lnTo>
                    <a:pt x="38100" y="1981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873" y="163068"/>
              <a:ext cx="810895" cy="200025"/>
            </a:xfrm>
            <a:custGeom>
              <a:avLst/>
              <a:gdLst/>
              <a:ahLst/>
              <a:cxnLst/>
              <a:rect l="l" t="t" r="r" b="b"/>
              <a:pathLst>
                <a:path w="810894" h="200025">
                  <a:moveTo>
                    <a:pt x="51815" y="129539"/>
                  </a:moveTo>
                  <a:lnTo>
                    <a:pt x="38147" y="129254"/>
                  </a:lnTo>
                  <a:lnTo>
                    <a:pt x="24764" y="128396"/>
                  </a:lnTo>
                  <a:lnTo>
                    <a:pt x="11953" y="126968"/>
                  </a:lnTo>
                  <a:lnTo>
                    <a:pt x="0" y="124967"/>
                  </a:lnTo>
                </a:path>
                <a:path w="810894" h="200025">
                  <a:moveTo>
                    <a:pt x="97535" y="176783"/>
                  </a:moveTo>
                  <a:lnTo>
                    <a:pt x="89915" y="176783"/>
                  </a:lnTo>
                  <a:lnTo>
                    <a:pt x="82295" y="178307"/>
                  </a:lnTo>
                  <a:lnTo>
                    <a:pt x="74675" y="178307"/>
                  </a:lnTo>
                </a:path>
                <a:path w="810894" h="200025">
                  <a:moveTo>
                    <a:pt x="292608" y="199643"/>
                  </a:moveTo>
                  <a:lnTo>
                    <a:pt x="286511" y="196595"/>
                  </a:lnTo>
                  <a:lnTo>
                    <a:pt x="281940" y="192023"/>
                  </a:lnTo>
                  <a:lnTo>
                    <a:pt x="278891" y="188975"/>
                  </a:lnTo>
                </a:path>
                <a:path w="810894" h="200025">
                  <a:moveTo>
                    <a:pt x="545592" y="175259"/>
                  </a:moveTo>
                  <a:lnTo>
                    <a:pt x="544068" y="178307"/>
                  </a:lnTo>
                  <a:lnTo>
                    <a:pt x="542544" y="182879"/>
                  </a:lnTo>
                  <a:lnTo>
                    <a:pt x="539496" y="185927"/>
                  </a:lnTo>
                </a:path>
                <a:path w="810894" h="200025">
                  <a:moveTo>
                    <a:pt x="653796" y="111251"/>
                  </a:moveTo>
                  <a:lnTo>
                    <a:pt x="681632" y="118276"/>
                  </a:lnTo>
                  <a:lnTo>
                    <a:pt x="702754" y="127444"/>
                  </a:lnTo>
                  <a:lnTo>
                    <a:pt x="716160" y="138041"/>
                  </a:lnTo>
                  <a:lnTo>
                    <a:pt x="720851" y="149351"/>
                  </a:lnTo>
                </a:path>
                <a:path w="810894" h="200025">
                  <a:moveTo>
                    <a:pt x="810768" y="70103"/>
                  </a:moveTo>
                  <a:lnTo>
                    <a:pt x="805386" y="74414"/>
                  </a:lnTo>
                  <a:lnTo>
                    <a:pt x="798575" y="78295"/>
                  </a:lnTo>
                  <a:lnTo>
                    <a:pt x="790622" y="81891"/>
                  </a:lnTo>
                  <a:lnTo>
                    <a:pt x="781811" y="85343"/>
                  </a:lnTo>
                </a:path>
                <a:path w="810894" h="200025">
                  <a:moveTo>
                    <a:pt x="739140" y="16763"/>
                  </a:moveTo>
                  <a:lnTo>
                    <a:pt x="740663" y="18287"/>
                  </a:lnTo>
                  <a:lnTo>
                    <a:pt x="740663" y="21335"/>
                  </a:lnTo>
                  <a:lnTo>
                    <a:pt x="740663" y="22859"/>
                  </a:lnTo>
                </a:path>
                <a:path w="810894" h="200025">
                  <a:moveTo>
                    <a:pt x="550164" y="7619"/>
                  </a:moveTo>
                  <a:lnTo>
                    <a:pt x="554735" y="4571"/>
                  </a:lnTo>
                  <a:lnTo>
                    <a:pt x="559307" y="1523"/>
                  </a:lnTo>
                  <a:lnTo>
                    <a:pt x="565403" y="0"/>
                  </a:lnTo>
                </a:path>
                <a:path w="810894" h="200025">
                  <a:moveTo>
                    <a:pt x="408431" y="12191"/>
                  </a:moveTo>
                  <a:lnTo>
                    <a:pt x="409955" y="10667"/>
                  </a:lnTo>
                  <a:lnTo>
                    <a:pt x="413003" y="7619"/>
                  </a:lnTo>
                  <a:lnTo>
                    <a:pt x="416052" y="4571"/>
                  </a:lnTo>
                </a:path>
                <a:path w="810894" h="200025">
                  <a:moveTo>
                    <a:pt x="242315" y="15239"/>
                  </a:moveTo>
                  <a:lnTo>
                    <a:pt x="249150" y="16644"/>
                  </a:lnTo>
                  <a:lnTo>
                    <a:pt x="255841" y="18478"/>
                  </a:lnTo>
                  <a:lnTo>
                    <a:pt x="262247" y="20597"/>
                  </a:lnTo>
                  <a:lnTo>
                    <a:pt x="268223" y="22859"/>
                  </a:lnTo>
                </a:path>
                <a:path w="810894" h="200025">
                  <a:moveTo>
                    <a:pt x="39623" y="73151"/>
                  </a:moveTo>
                  <a:lnTo>
                    <a:pt x="38099" y="70103"/>
                  </a:lnTo>
                  <a:lnTo>
                    <a:pt x="36575" y="67055"/>
                  </a:lnTo>
                  <a:lnTo>
                    <a:pt x="35051" y="655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2622" y="191456"/>
            <a:ext cx="5048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BF0000"/>
                </a:solidFill>
                <a:latin typeface="Calibri"/>
                <a:cs typeface="Calibri"/>
              </a:rPr>
              <a:t>Select</a:t>
            </a:r>
            <a:r>
              <a:rPr sz="7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BF0000"/>
                </a:solidFill>
                <a:latin typeface="Calibri"/>
                <a:cs typeface="Calibri"/>
              </a:rPr>
              <a:t>Apples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8805" y="262128"/>
            <a:ext cx="5835650" cy="3167380"/>
            <a:chOff x="208805" y="262128"/>
            <a:chExt cx="5835650" cy="31673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05" y="358140"/>
              <a:ext cx="681227" cy="13959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925" y="1310640"/>
              <a:ext cx="739139" cy="5394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021" y="1239012"/>
              <a:ext cx="665987" cy="4861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5057" y="329184"/>
              <a:ext cx="286511" cy="2819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837" y="262128"/>
              <a:ext cx="281939" cy="286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285" y="1751076"/>
              <a:ext cx="1147572" cy="1143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4216" y="2025396"/>
              <a:ext cx="1429272" cy="9890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7929" y="2458212"/>
              <a:ext cx="373380" cy="464820"/>
            </a:xfrm>
            <a:custGeom>
              <a:avLst/>
              <a:gdLst/>
              <a:ahLst/>
              <a:cxnLst/>
              <a:rect l="l" t="t" r="r" b="b"/>
              <a:pathLst>
                <a:path w="373379" h="464819">
                  <a:moveTo>
                    <a:pt x="30480" y="246888"/>
                  </a:moveTo>
                  <a:lnTo>
                    <a:pt x="1524" y="243840"/>
                  </a:lnTo>
                  <a:lnTo>
                    <a:pt x="4572" y="216408"/>
                  </a:lnTo>
                  <a:lnTo>
                    <a:pt x="32004" y="217932"/>
                  </a:lnTo>
                  <a:lnTo>
                    <a:pt x="32004" y="233172"/>
                  </a:lnTo>
                  <a:lnTo>
                    <a:pt x="30480" y="246888"/>
                  </a:lnTo>
                  <a:close/>
                </a:path>
                <a:path w="373379" h="464819">
                  <a:moveTo>
                    <a:pt x="35052" y="190500"/>
                  </a:moveTo>
                  <a:lnTo>
                    <a:pt x="7620" y="185928"/>
                  </a:lnTo>
                  <a:lnTo>
                    <a:pt x="9144" y="179832"/>
                  </a:lnTo>
                  <a:lnTo>
                    <a:pt x="13716" y="156972"/>
                  </a:lnTo>
                  <a:lnTo>
                    <a:pt x="41148" y="163068"/>
                  </a:lnTo>
                  <a:lnTo>
                    <a:pt x="36576" y="184404"/>
                  </a:lnTo>
                  <a:lnTo>
                    <a:pt x="35052" y="190500"/>
                  </a:lnTo>
                  <a:close/>
                </a:path>
                <a:path w="373379" h="464819">
                  <a:moveTo>
                    <a:pt x="48768" y="138684"/>
                  </a:moveTo>
                  <a:lnTo>
                    <a:pt x="22860" y="128016"/>
                  </a:lnTo>
                  <a:lnTo>
                    <a:pt x="28956" y="111252"/>
                  </a:lnTo>
                  <a:lnTo>
                    <a:pt x="35052" y="100584"/>
                  </a:lnTo>
                  <a:lnTo>
                    <a:pt x="59436" y="112776"/>
                  </a:lnTo>
                  <a:lnTo>
                    <a:pt x="54864" y="123444"/>
                  </a:lnTo>
                  <a:lnTo>
                    <a:pt x="55695" y="123444"/>
                  </a:lnTo>
                  <a:lnTo>
                    <a:pt x="48768" y="138684"/>
                  </a:lnTo>
                  <a:close/>
                </a:path>
                <a:path w="373379" h="464819">
                  <a:moveTo>
                    <a:pt x="55695" y="123444"/>
                  </a:moveTo>
                  <a:lnTo>
                    <a:pt x="54864" y="123444"/>
                  </a:lnTo>
                  <a:lnTo>
                    <a:pt x="56388" y="121920"/>
                  </a:lnTo>
                  <a:lnTo>
                    <a:pt x="55695" y="123444"/>
                  </a:lnTo>
                  <a:close/>
                </a:path>
                <a:path w="373379" h="464819">
                  <a:moveTo>
                    <a:pt x="73152" y="89916"/>
                  </a:moveTo>
                  <a:lnTo>
                    <a:pt x="48768" y="74676"/>
                  </a:lnTo>
                  <a:lnTo>
                    <a:pt x="50292" y="73152"/>
                  </a:lnTo>
                  <a:lnTo>
                    <a:pt x="62484" y="56388"/>
                  </a:lnTo>
                  <a:lnTo>
                    <a:pt x="68580" y="50292"/>
                  </a:lnTo>
                  <a:lnTo>
                    <a:pt x="89916" y="70104"/>
                  </a:lnTo>
                  <a:lnTo>
                    <a:pt x="83820" y="74676"/>
                  </a:lnTo>
                  <a:lnTo>
                    <a:pt x="85344" y="74676"/>
                  </a:lnTo>
                  <a:lnTo>
                    <a:pt x="73152" y="89916"/>
                  </a:lnTo>
                  <a:close/>
                </a:path>
                <a:path w="373379" h="464819">
                  <a:moveTo>
                    <a:pt x="108204" y="51816"/>
                  </a:moveTo>
                  <a:lnTo>
                    <a:pt x="91440" y="28956"/>
                  </a:lnTo>
                  <a:lnTo>
                    <a:pt x="105156" y="18288"/>
                  </a:lnTo>
                  <a:lnTo>
                    <a:pt x="117348" y="12192"/>
                  </a:lnTo>
                  <a:lnTo>
                    <a:pt x="131064" y="38100"/>
                  </a:lnTo>
                  <a:lnTo>
                    <a:pt x="123063" y="42671"/>
                  </a:lnTo>
                  <a:lnTo>
                    <a:pt x="121920" y="42671"/>
                  </a:lnTo>
                  <a:lnTo>
                    <a:pt x="108204" y="51816"/>
                  </a:lnTo>
                  <a:close/>
                </a:path>
                <a:path w="373379" h="464819">
                  <a:moveTo>
                    <a:pt x="120396" y="44196"/>
                  </a:moveTo>
                  <a:lnTo>
                    <a:pt x="121920" y="42671"/>
                  </a:lnTo>
                  <a:lnTo>
                    <a:pt x="123063" y="42671"/>
                  </a:lnTo>
                  <a:lnTo>
                    <a:pt x="120396" y="44196"/>
                  </a:lnTo>
                  <a:close/>
                </a:path>
                <a:path w="373379" h="464819">
                  <a:moveTo>
                    <a:pt x="152400" y="30480"/>
                  </a:moveTo>
                  <a:lnTo>
                    <a:pt x="147828" y="1523"/>
                  </a:lnTo>
                  <a:lnTo>
                    <a:pt x="155448" y="0"/>
                  </a:lnTo>
                  <a:lnTo>
                    <a:pt x="179831" y="0"/>
                  </a:lnTo>
                  <a:lnTo>
                    <a:pt x="178307" y="28956"/>
                  </a:lnTo>
                  <a:lnTo>
                    <a:pt x="160019" y="28956"/>
                  </a:lnTo>
                  <a:lnTo>
                    <a:pt x="152400" y="30480"/>
                  </a:lnTo>
                  <a:close/>
                </a:path>
                <a:path w="373379" h="464819">
                  <a:moveTo>
                    <a:pt x="230124" y="36576"/>
                  </a:moveTo>
                  <a:lnTo>
                    <a:pt x="228600" y="36576"/>
                  </a:lnTo>
                  <a:lnTo>
                    <a:pt x="219455" y="33528"/>
                  </a:lnTo>
                  <a:lnTo>
                    <a:pt x="220980" y="33528"/>
                  </a:lnTo>
                  <a:lnTo>
                    <a:pt x="211836" y="32004"/>
                  </a:lnTo>
                  <a:lnTo>
                    <a:pt x="213360" y="32004"/>
                  </a:lnTo>
                  <a:lnTo>
                    <a:pt x="205740" y="30480"/>
                  </a:lnTo>
                  <a:lnTo>
                    <a:pt x="210312" y="3047"/>
                  </a:lnTo>
                  <a:lnTo>
                    <a:pt x="217931" y="4571"/>
                  </a:lnTo>
                  <a:lnTo>
                    <a:pt x="228600" y="6096"/>
                  </a:lnTo>
                  <a:lnTo>
                    <a:pt x="237743" y="9144"/>
                  </a:lnTo>
                  <a:lnTo>
                    <a:pt x="240792" y="10668"/>
                  </a:lnTo>
                  <a:lnTo>
                    <a:pt x="230124" y="36576"/>
                  </a:lnTo>
                  <a:close/>
                </a:path>
                <a:path w="373379" h="464819">
                  <a:moveTo>
                    <a:pt x="274319" y="64008"/>
                  </a:moveTo>
                  <a:lnTo>
                    <a:pt x="262128" y="54864"/>
                  </a:lnTo>
                  <a:lnTo>
                    <a:pt x="263652" y="54864"/>
                  </a:lnTo>
                  <a:lnTo>
                    <a:pt x="252984" y="48768"/>
                  </a:lnTo>
                  <a:lnTo>
                    <a:pt x="268224" y="24383"/>
                  </a:lnTo>
                  <a:lnTo>
                    <a:pt x="280416" y="32004"/>
                  </a:lnTo>
                  <a:lnTo>
                    <a:pt x="292607" y="42671"/>
                  </a:lnTo>
                  <a:lnTo>
                    <a:pt x="274319" y="64008"/>
                  </a:lnTo>
                  <a:close/>
                </a:path>
                <a:path w="373379" h="464819">
                  <a:moveTo>
                    <a:pt x="307848" y="105156"/>
                  </a:moveTo>
                  <a:lnTo>
                    <a:pt x="298704" y="91440"/>
                  </a:lnTo>
                  <a:lnTo>
                    <a:pt x="292607" y="83820"/>
                  </a:lnTo>
                  <a:lnTo>
                    <a:pt x="313943" y="65532"/>
                  </a:lnTo>
                  <a:lnTo>
                    <a:pt x="321563" y="74676"/>
                  </a:lnTo>
                  <a:lnTo>
                    <a:pt x="332232" y="89916"/>
                  </a:lnTo>
                  <a:lnTo>
                    <a:pt x="307848" y="105156"/>
                  </a:lnTo>
                  <a:close/>
                </a:path>
                <a:path w="373379" h="464819">
                  <a:moveTo>
                    <a:pt x="326136" y="140208"/>
                  </a:moveTo>
                  <a:lnTo>
                    <a:pt x="320040" y="128016"/>
                  </a:lnTo>
                  <a:lnTo>
                    <a:pt x="347472" y="115824"/>
                  </a:lnTo>
                  <a:lnTo>
                    <a:pt x="352044" y="128016"/>
                  </a:lnTo>
                  <a:lnTo>
                    <a:pt x="356311" y="138684"/>
                  </a:lnTo>
                  <a:lnTo>
                    <a:pt x="326136" y="138684"/>
                  </a:lnTo>
                  <a:lnTo>
                    <a:pt x="326136" y="140208"/>
                  </a:lnTo>
                  <a:close/>
                </a:path>
                <a:path w="373379" h="464819">
                  <a:moveTo>
                    <a:pt x="330708" y="153924"/>
                  </a:moveTo>
                  <a:lnTo>
                    <a:pt x="326136" y="138684"/>
                  </a:lnTo>
                  <a:lnTo>
                    <a:pt x="356311" y="138684"/>
                  </a:lnTo>
                  <a:lnTo>
                    <a:pt x="358140" y="143256"/>
                  </a:lnTo>
                  <a:lnTo>
                    <a:pt x="330708" y="153924"/>
                  </a:lnTo>
                  <a:close/>
                </a:path>
                <a:path w="373379" h="464819">
                  <a:moveTo>
                    <a:pt x="341376" y="195072"/>
                  </a:moveTo>
                  <a:lnTo>
                    <a:pt x="338328" y="179832"/>
                  </a:lnTo>
                  <a:lnTo>
                    <a:pt x="365760" y="173736"/>
                  </a:lnTo>
                  <a:lnTo>
                    <a:pt x="370332" y="188976"/>
                  </a:lnTo>
                  <a:lnTo>
                    <a:pt x="370840" y="193548"/>
                  </a:lnTo>
                  <a:lnTo>
                    <a:pt x="341376" y="193548"/>
                  </a:lnTo>
                  <a:lnTo>
                    <a:pt x="341376" y="195072"/>
                  </a:lnTo>
                  <a:close/>
                </a:path>
                <a:path w="373379" h="464819">
                  <a:moveTo>
                    <a:pt x="342900" y="205740"/>
                  </a:moveTo>
                  <a:lnTo>
                    <a:pt x="341376" y="193548"/>
                  </a:lnTo>
                  <a:lnTo>
                    <a:pt x="370840" y="193548"/>
                  </a:lnTo>
                  <a:lnTo>
                    <a:pt x="371856" y="202692"/>
                  </a:lnTo>
                  <a:lnTo>
                    <a:pt x="342900" y="205740"/>
                  </a:lnTo>
                  <a:close/>
                </a:path>
                <a:path w="373379" h="464819">
                  <a:moveTo>
                    <a:pt x="371856" y="263652"/>
                  </a:moveTo>
                  <a:lnTo>
                    <a:pt x="342900" y="259080"/>
                  </a:lnTo>
                  <a:lnTo>
                    <a:pt x="344424" y="254508"/>
                  </a:lnTo>
                  <a:lnTo>
                    <a:pt x="344424" y="233172"/>
                  </a:lnTo>
                  <a:lnTo>
                    <a:pt x="373380" y="233172"/>
                  </a:lnTo>
                  <a:lnTo>
                    <a:pt x="373380" y="256032"/>
                  </a:lnTo>
                  <a:lnTo>
                    <a:pt x="371856" y="263652"/>
                  </a:lnTo>
                  <a:close/>
                </a:path>
                <a:path w="373379" h="464819">
                  <a:moveTo>
                    <a:pt x="359663" y="321564"/>
                  </a:moveTo>
                  <a:lnTo>
                    <a:pt x="332232" y="312420"/>
                  </a:lnTo>
                  <a:lnTo>
                    <a:pt x="336804" y="295656"/>
                  </a:lnTo>
                  <a:lnTo>
                    <a:pt x="339852" y="286512"/>
                  </a:lnTo>
                  <a:lnTo>
                    <a:pt x="367284" y="292608"/>
                  </a:lnTo>
                  <a:lnTo>
                    <a:pt x="364236" y="303276"/>
                  </a:lnTo>
                  <a:lnTo>
                    <a:pt x="359663" y="321564"/>
                  </a:lnTo>
                  <a:close/>
                </a:path>
                <a:path w="373379" h="464819">
                  <a:moveTo>
                    <a:pt x="344593" y="348996"/>
                  </a:moveTo>
                  <a:lnTo>
                    <a:pt x="315467" y="348996"/>
                  </a:lnTo>
                  <a:lnTo>
                    <a:pt x="321563" y="336804"/>
                  </a:lnTo>
                  <a:lnTo>
                    <a:pt x="344593" y="348996"/>
                  </a:lnTo>
                  <a:close/>
                </a:path>
                <a:path w="373379" h="464819">
                  <a:moveTo>
                    <a:pt x="330708" y="374904"/>
                  </a:moveTo>
                  <a:lnTo>
                    <a:pt x="307848" y="359664"/>
                  </a:lnTo>
                  <a:lnTo>
                    <a:pt x="315467" y="347472"/>
                  </a:lnTo>
                  <a:lnTo>
                    <a:pt x="315467" y="348996"/>
                  </a:lnTo>
                  <a:lnTo>
                    <a:pt x="344593" y="348996"/>
                  </a:lnTo>
                  <a:lnTo>
                    <a:pt x="347472" y="350520"/>
                  </a:lnTo>
                  <a:lnTo>
                    <a:pt x="339852" y="362712"/>
                  </a:lnTo>
                  <a:lnTo>
                    <a:pt x="330708" y="374904"/>
                  </a:lnTo>
                  <a:close/>
                </a:path>
                <a:path w="373379" h="464819">
                  <a:moveTo>
                    <a:pt x="300931" y="388620"/>
                  </a:moveTo>
                  <a:lnTo>
                    <a:pt x="281940" y="388620"/>
                  </a:lnTo>
                  <a:lnTo>
                    <a:pt x="291084" y="379476"/>
                  </a:lnTo>
                  <a:lnTo>
                    <a:pt x="300931" y="388620"/>
                  </a:lnTo>
                  <a:close/>
                </a:path>
                <a:path w="373379" h="464819">
                  <a:moveTo>
                    <a:pt x="289560" y="420624"/>
                  </a:moveTo>
                  <a:lnTo>
                    <a:pt x="271272" y="397764"/>
                  </a:lnTo>
                  <a:lnTo>
                    <a:pt x="283464" y="387096"/>
                  </a:lnTo>
                  <a:lnTo>
                    <a:pt x="281940" y="388620"/>
                  </a:lnTo>
                  <a:lnTo>
                    <a:pt x="300931" y="388620"/>
                  </a:lnTo>
                  <a:lnTo>
                    <a:pt x="312419" y="399288"/>
                  </a:lnTo>
                  <a:lnTo>
                    <a:pt x="303276" y="408432"/>
                  </a:lnTo>
                  <a:lnTo>
                    <a:pt x="289560" y="420624"/>
                  </a:lnTo>
                  <a:close/>
                </a:path>
                <a:path w="373379" h="464819">
                  <a:moveTo>
                    <a:pt x="236219" y="451104"/>
                  </a:moveTo>
                  <a:lnTo>
                    <a:pt x="225552" y="423672"/>
                  </a:lnTo>
                  <a:lnTo>
                    <a:pt x="230124" y="422148"/>
                  </a:lnTo>
                  <a:lnTo>
                    <a:pt x="228600" y="422148"/>
                  </a:lnTo>
                  <a:lnTo>
                    <a:pt x="243840" y="416052"/>
                  </a:lnTo>
                  <a:lnTo>
                    <a:pt x="249936" y="413004"/>
                  </a:lnTo>
                  <a:lnTo>
                    <a:pt x="263652" y="437388"/>
                  </a:lnTo>
                  <a:lnTo>
                    <a:pt x="257555" y="441960"/>
                  </a:lnTo>
                  <a:lnTo>
                    <a:pt x="240792" y="449580"/>
                  </a:lnTo>
                  <a:lnTo>
                    <a:pt x="236219" y="451104"/>
                  </a:lnTo>
                  <a:close/>
                </a:path>
                <a:path w="373379" h="464819">
                  <a:moveTo>
                    <a:pt x="178307" y="464820"/>
                  </a:moveTo>
                  <a:lnTo>
                    <a:pt x="172212" y="435864"/>
                  </a:lnTo>
                  <a:lnTo>
                    <a:pt x="176784" y="435864"/>
                  </a:lnTo>
                  <a:lnTo>
                    <a:pt x="185928" y="432816"/>
                  </a:lnTo>
                  <a:lnTo>
                    <a:pt x="201167" y="431292"/>
                  </a:lnTo>
                  <a:lnTo>
                    <a:pt x="205740" y="458724"/>
                  </a:lnTo>
                  <a:lnTo>
                    <a:pt x="190500" y="461772"/>
                  </a:lnTo>
                  <a:lnTo>
                    <a:pt x="192024" y="461772"/>
                  </a:lnTo>
                  <a:lnTo>
                    <a:pt x="184404" y="463296"/>
                  </a:lnTo>
                  <a:lnTo>
                    <a:pt x="178307" y="464820"/>
                  </a:lnTo>
                  <a:close/>
                </a:path>
                <a:path w="373379" h="464819">
                  <a:moveTo>
                    <a:pt x="144780" y="464820"/>
                  </a:moveTo>
                  <a:lnTo>
                    <a:pt x="140208" y="463296"/>
                  </a:lnTo>
                  <a:lnTo>
                    <a:pt x="131064" y="461772"/>
                  </a:lnTo>
                  <a:lnTo>
                    <a:pt x="121920" y="458724"/>
                  </a:lnTo>
                  <a:lnTo>
                    <a:pt x="114300" y="455676"/>
                  </a:lnTo>
                  <a:lnTo>
                    <a:pt x="124968" y="429768"/>
                  </a:lnTo>
                  <a:lnTo>
                    <a:pt x="131064" y="432816"/>
                  </a:lnTo>
                  <a:lnTo>
                    <a:pt x="134874" y="432816"/>
                  </a:lnTo>
                  <a:lnTo>
                    <a:pt x="138684" y="434340"/>
                  </a:lnTo>
                  <a:lnTo>
                    <a:pt x="137160" y="434340"/>
                  </a:lnTo>
                  <a:lnTo>
                    <a:pt x="146304" y="435864"/>
                  </a:lnTo>
                  <a:lnTo>
                    <a:pt x="149352" y="435864"/>
                  </a:lnTo>
                  <a:lnTo>
                    <a:pt x="144780" y="464820"/>
                  </a:lnTo>
                  <a:close/>
                </a:path>
                <a:path w="373379" h="464819">
                  <a:moveTo>
                    <a:pt x="134874" y="432816"/>
                  </a:moveTo>
                  <a:lnTo>
                    <a:pt x="131064" y="432816"/>
                  </a:lnTo>
                  <a:lnTo>
                    <a:pt x="131064" y="431292"/>
                  </a:lnTo>
                  <a:lnTo>
                    <a:pt x="134874" y="432816"/>
                  </a:lnTo>
                  <a:close/>
                </a:path>
                <a:path w="373379" h="464819">
                  <a:moveTo>
                    <a:pt x="85344" y="440436"/>
                  </a:moveTo>
                  <a:lnTo>
                    <a:pt x="71628" y="428244"/>
                  </a:lnTo>
                  <a:lnTo>
                    <a:pt x="62484" y="420624"/>
                  </a:lnTo>
                  <a:lnTo>
                    <a:pt x="82296" y="400812"/>
                  </a:lnTo>
                  <a:lnTo>
                    <a:pt x="88392" y="406908"/>
                  </a:lnTo>
                  <a:lnTo>
                    <a:pt x="89916" y="408432"/>
                  </a:lnTo>
                  <a:lnTo>
                    <a:pt x="90569" y="408432"/>
                  </a:lnTo>
                  <a:lnTo>
                    <a:pt x="103632" y="417576"/>
                  </a:lnTo>
                  <a:lnTo>
                    <a:pt x="85344" y="440436"/>
                  </a:lnTo>
                  <a:close/>
                </a:path>
                <a:path w="373379" h="464819">
                  <a:moveTo>
                    <a:pt x="90569" y="408432"/>
                  </a:moveTo>
                  <a:lnTo>
                    <a:pt x="89916" y="408432"/>
                  </a:lnTo>
                  <a:lnTo>
                    <a:pt x="88392" y="406908"/>
                  </a:lnTo>
                  <a:lnTo>
                    <a:pt x="90569" y="408432"/>
                  </a:lnTo>
                  <a:close/>
                </a:path>
                <a:path w="373379" h="464819">
                  <a:moveTo>
                    <a:pt x="42672" y="397764"/>
                  </a:moveTo>
                  <a:lnTo>
                    <a:pt x="30480" y="377952"/>
                  </a:lnTo>
                  <a:lnTo>
                    <a:pt x="25908" y="371856"/>
                  </a:lnTo>
                  <a:lnTo>
                    <a:pt x="51816" y="358140"/>
                  </a:lnTo>
                  <a:lnTo>
                    <a:pt x="54864" y="365760"/>
                  </a:lnTo>
                  <a:lnTo>
                    <a:pt x="55833" y="365760"/>
                  </a:lnTo>
                  <a:lnTo>
                    <a:pt x="64562" y="379476"/>
                  </a:lnTo>
                  <a:lnTo>
                    <a:pt x="64008" y="379476"/>
                  </a:lnTo>
                  <a:lnTo>
                    <a:pt x="65532" y="381000"/>
                  </a:lnTo>
                  <a:lnTo>
                    <a:pt x="42672" y="397764"/>
                  </a:lnTo>
                  <a:close/>
                </a:path>
                <a:path w="373379" h="464819">
                  <a:moveTo>
                    <a:pt x="55833" y="365760"/>
                  </a:moveTo>
                  <a:lnTo>
                    <a:pt x="54864" y="365760"/>
                  </a:lnTo>
                  <a:lnTo>
                    <a:pt x="54864" y="364236"/>
                  </a:lnTo>
                  <a:lnTo>
                    <a:pt x="55833" y="365760"/>
                  </a:lnTo>
                  <a:close/>
                </a:path>
                <a:path w="373379" h="464819">
                  <a:moveTo>
                    <a:pt x="65532" y="381000"/>
                  </a:moveTo>
                  <a:lnTo>
                    <a:pt x="64008" y="379476"/>
                  </a:lnTo>
                  <a:lnTo>
                    <a:pt x="64562" y="379476"/>
                  </a:lnTo>
                  <a:lnTo>
                    <a:pt x="65532" y="381000"/>
                  </a:lnTo>
                  <a:close/>
                </a:path>
                <a:path w="373379" h="464819">
                  <a:moveTo>
                    <a:pt x="13716" y="344424"/>
                  </a:moveTo>
                  <a:lnTo>
                    <a:pt x="10668" y="335280"/>
                  </a:lnTo>
                  <a:lnTo>
                    <a:pt x="7620" y="323088"/>
                  </a:lnTo>
                  <a:lnTo>
                    <a:pt x="6096" y="313944"/>
                  </a:lnTo>
                  <a:lnTo>
                    <a:pt x="33528" y="307848"/>
                  </a:lnTo>
                  <a:lnTo>
                    <a:pt x="35052" y="316992"/>
                  </a:lnTo>
                  <a:lnTo>
                    <a:pt x="35433" y="316992"/>
                  </a:lnTo>
                  <a:lnTo>
                    <a:pt x="38100" y="327660"/>
                  </a:lnTo>
                  <a:lnTo>
                    <a:pt x="38709" y="327660"/>
                  </a:lnTo>
                  <a:lnTo>
                    <a:pt x="41148" y="333756"/>
                  </a:lnTo>
                  <a:lnTo>
                    <a:pt x="13716" y="344424"/>
                  </a:lnTo>
                  <a:close/>
                </a:path>
                <a:path w="373379" h="464819">
                  <a:moveTo>
                    <a:pt x="35433" y="316992"/>
                  </a:moveTo>
                  <a:lnTo>
                    <a:pt x="35052" y="316992"/>
                  </a:lnTo>
                  <a:lnTo>
                    <a:pt x="35052" y="315468"/>
                  </a:lnTo>
                  <a:lnTo>
                    <a:pt x="35433" y="316992"/>
                  </a:lnTo>
                  <a:close/>
                </a:path>
                <a:path w="373379" h="464819">
                  <a:moveTo>
                    <a:pt x="38709" y="327660"/>
                  </a:moveTo>
                  <a:lnTo>
                    <a:pt x="38100" y="327660"/>
                  </a:lnTo>
                  <a:lnTo>
                    <a:pt x="38100" y="326136"/>
                  </a:lnTo>
                  <a:lnTo>
                    <a:pt x="38709" y="327660"/>
                  </a:lnTo>
                  <a:close/>
                </a:path>
                <a:path w="373379" h="464819">
                  <a:moveTo>
                    <a:pt x="1524" y="283464"/>
                  </a:moveTo>
                  <a:lnTo>
                    <a:pt x="0" y="271272"/>
                  </a:lnTo>
                  <a:lnTo>
                    <a:pt x="0" y="257556"/>
                  </a:lnTo>
                  <a:lnTo>
                    <a:pt x="1524" y="254508"/>
                  </a:lnTo>
                  <a:lnTo>
                    <a:pt x="28956" y="256032"/>
                  </a:lnTo>
                  <a:lnTo>
                    <a:pt x="28956" y="271272"/>
                  </a:lnTo>
                  <a:lnTo>
                    <a:pt x="30480" y="281940"/>
                  </a:lnTo>
                  <a:lnTo>
                    <a:pt x="1524" y="283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5985" y="2051304"/>
              <a:ext cx="876299" cy="7863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2229" y="2889504"/>
              <a:ext cx="736091" cy="5394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1849" y="2819400"/>
              <a:ext cx="664464" cy="4861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8361" y="1908048"/>
              <a:ext cx="286511" cy="2834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7093" y="1842516"/>
              <a:ext cx="286511" cy="2819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22109" y="1937005"/>
              <a:ext cx="681227" cy="13975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2137" y="1937004"/>
              <a:ext cx="512063" cy="1429927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6113" y="6096"/>
            <a:ext cx="6082665" cy="3415665"/>
          </a:xfrm>
          <a:custGeom>
            <a:avLst/>
            <a:gdLst/>
            <a:ahLst/>
            <a:cxnLst/>
            <a:rect l="l" t="t" r="r" b="b"/>
            <a:pathLst>
              <a:path w="6082665" h="3415665">
                <a:moveTo>
                  <a:pt x="6082284" y="0"/>
                </a:moveTo>
                <a:lnTo>
                  <a:pt x="0" y="0"/>
                </a:lnTo>
                <a:lnTo>
                  <a:pt x="0" y="3415283"/>
                </a:lnTo>
                <a:lnTo>
                  <a:pt x="6082284" y="3415283"/>
                </a:lnTo>
                <a:lnTo>
                  <a:pt x="6082284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-12699" y="3457387"/>
            <a:ext cx="16065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25" dirty="0">
                <a:solidFill>
                  <a:srgbClr val="262626"/>
                </a:solidFill>
                <a:latin typeface="Calibri"/>
                <a:cs typeface="Calibri"/>
              </a:rPr>
              <a:t>14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1597</Words>
  <Application>Microsoft Office PowerPoint</Application>
  <PresentationFormat>Personnalisé</PresentationFormat>
  <Paragraphs>381</Paragraphs>
  <Slides>67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Cambria</vt:lpstr>
      <vt:lpstr>Symbol</vt:lpstr>
      <vt:lpstr>Times New Roman</vt:lpstr>
      <vt:lpstr>Office Theme</vt:lpstr>
      <vt:lpstr>2_Office Theme</vt:lpstr>
      <vt:lpstr>2_Lecture</vt:lpstr>
      <vt:lpstr>3_Office Theme</vt:lpstr>
      <vt:lpstr>1_Lecture</vt:lpstr>
      <vt:lpstr>Machine Learning Foundations</vt:lpstr>
      <vt:lpstr>Provide comprehensive understanding of the core principles of Machine Learning with hands-on training on applying machine learning to solve real-world problems.</vt:lpstr>
      <vt:lpstr>Machine Learning Career Prospectus</vt:lpstr>
      <vt:lpstr>Introduction to Machine Learning</vt:lpstr>
      <vt:lpstr>Example: Identify Objects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is Machine Learning ?</vt:lpstr>
      <vt:lpstr>Machine learning model</vt:lpstr>
      <vt:lpstr>Computer Program vs. Machine Learning</vt:lpstr>
      <vt:lpstr>“The field of study that gives computers the ability to learn without being explicitly programmed.“ ~ Arthur Samuel (1959)</vt:lpstr>
      <vt:lpstr>Machine Learning/Deep Learning/AI</vt:lpstr>
      <vt:lpstr>Input and Output ?</vt:lpstr>
      <vt:lpstr>Présentation PowerPoint</vt:lpstr>
      <vt:lpstr>Présentation PowerPoint</vt:lpstr>
      <vt:lpstr>Tabular Data</vt:lpstr>
      <vt:lpstr>Understanding Data</vt:lpstr>
      <vt:lpstr>Présentation PowerPoint</vt:lpstr>
      <vt:lpstr>Machine Learning Approaches</vt:lpstr>
      <vt:lpstr>Prediction</vt:lpstr>
      <vt:lpstr>Steps of Building ML Model</vt:lpstr>
      <vt:lpstr>Supervised Learning</vt:lpstr>
      <vt:lpstr>Présentation PowerPoint</vt:lpstr>
      <vt:lpstr>Présentation PowerPoint</vt:lpstr>
      <vt:lpstr>Présentation PowerPoint</vt:lpstr>
      <vt:lpstr>Présentation PowerPoint</vt:lpstr>
      <vt:lpstr>Model representation</vt:lpstr>
      <vt:lpstr>Présentation PowerPoint</vt:lpstr>
      <vt:lpstr>Présentation PowerPoint</vt:lpstr>
      <vt:lpstr>Présentation PowerPoint</vt:lpstr>
      <vt:lpstr>Cost function</vt:lpstr>
      <vt:lpstr>Présentation PowerPoint</vt:lpstr>
      <vt:lpstr>Présentation PowerPoint</vt:lpstr>
      <vt:lpstr>Présentation PowerPoint</vt:lpstr>
      <vt:lpstr>Cost function intuition I</vt:lpstr>
      <vt:lpstr>Présentation PowerPoint</vt:lpstr>
      <vt:lpstr>Présentation PowerPoint</vt:lpstr>
      <vt:lpstr>Présentation PowerPoint</vt:lpstr>
      <vt:lpstr>Cost function intuition II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Gradient descent</vt:lpstr>
      <vt:lpstr>Présentation PowerPoint</vt:lpstr>
      <vt:lpstr>Présentation PowerPoint</vt:lpstr>
      <vt:lpstr>Présentation PowerPoint</vt:lpstr>
      <vt:lpstr>Présentation PowerPoint</vt:lpstr>
      <vt:lpstr>Gradient descent intuition</vt:lpstr>
      <vt:lpstr>Présentation PowerPoint</vt:lpstr>
      <vt:lpstr>Présentation PowerPoint</vt:lpstr>
      <vt:lpstr>Présentation PowerPoint</vt:lpstr>
      <vt:lpstr>Gradient descent for  linear regression</vt:lpstr>
      <vt:lpstr>Présentation PowerPoint</vt:lpstr>
      <vt:lpstr>Présentation PowerPoint</vt:lpstr>
      <vt:lpstr>Présentation PowerPoint</vt:lpstr>
      <vt:lpstr>Simulate human intelligence</vt:lpstr>
      <vt:lpstr>Finance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SlidesToPublish_v4.pptx</dc:title>
  <dc:creator>Sumudu Tennakoon</dc:creator>
  <cp:lastModifiedBy>ilyas</cp:lastModifiedBy>
  <cp:revision>14</cp:revision>
  <dcterms:created xsi:type="dcterms:W3CDTF">2023-02-16T17:55:18Z</dcterms:created>
  <dcterms:modified xsi:type="dcterms:W3CDTF">2023-02-22T14:30:48Z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LastSaved">
    <vt:filetime>2023-02-16T00:00:00Z</vt:filetime>
  </property>
  <property fmtid="{D5CDD505-2E9C-101B-9397-08002B2CF9AE}" pid="4" name="Producer">
    <vt:lpwstr>Microsoft: Print To PDF</vt:lpwstr>
  </property>
</Properties>
</file>